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5" r:id="rId4"/>
    <p:sldId id="269" r:id="rId5"/>
    <p:sldId id="274" r:id="rId6"/>
    <p:sldId id="289" r:id="rId7"/>
    <p:sldId id="270" r:id="rId8"/>
    <p:sldId id="292" r:id="rId9"/>
    <p:sldId id="281" r:id="rId10"/>
    <p:sldId id="293" r:id="rId11"/>
    <p:sldId id="277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understand-the-two-functions-of-apostrophes-68vk6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734424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5q49hq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reenpeace.org.uk/news/why-is-there-so-much-plastic-in-the-ocean/" TargetMode="External"/><Relationship Id="rId4" Type="http://schemas.openxmlformats.org/officeDocument/2006/relationships/hyperlink" Target="https://www.bbc.co.uk/newsround/42810179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805498"/>
              </p:ext>
            </p:extLst>
          </p:nvPr>
        </p:nvGraphicFramePr>
        <p:xfrm>
          <a:off x="510363" y="475349"/>
          <a:ext cx="10207200" cy="6572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1911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059968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421634">
                  <a:extLst>
                    <a:ext uri="{9D8B030D-6E8A-4147-A177-3AD203B41FA5}">
                      <a16:colId xmlns:a16="http://schemas.microsoft.com/office/drawing/2014/main" val="2663188288"/>
                    </a:ext>
                  </a:extLst>
                </a:gridCol>
                <a:gridCol w="338368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420396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1270280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 </a:t>
                      </a:r>
                    </a:p>
                    <a:p>
                      <a:r>
                        <a:rPr lang="en-GB" dirty="0"/>
                        <a:t>Money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Count Money </a:t>
                      </a:r>
                    </a:p>
                    <a:p>
                      <a:r>
                        <a:rPr lang="en-GB" dirty="0"/>
                        <a:t>(pounds)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 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61300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dirty="0" err="1"/>
                        <a:t>Numberocks</a:t>
                      </a:r>
                      <a:r>
                        <a:rPr lang="en-US" dirty="0"/>
                        <a:t>  , TTR and Twinkle Go songs and games.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683996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</a:t>
                      </a:r>
                    </a:p>
                    <a:p>
                      <a:r>
                        <a:rPr lang="en-US" sz="1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   apostrophes and </a:t>
                      </a:r>
                    </a:p>
                    <a:p>
                      <a:r>
                        <a:rPr lang="en-US" b="0" dirty="0"/>
                        <a:t>      contractions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Video Clip</a:t>
                      </a:r>
                    </a:p>
                    <a:p>
                      <a:r>
                        <a:rPr lang="en-US" dirty="0"/>
                        <a:t>Worksheet</a:t>
                      </a:r>
                    </a:p>
                    <a:p>
                      <a:r>
                        <a:rPr lang="en-US" dirty="0"/>
                        <a:t>Twinkle Go!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   Use contractions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Sentence including contractions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Alphabetical Order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To list in alphabetical order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 neatest handwriting</a:t>
                      </a:r>
                    </a:p>
                    <a:p>
                      <a:r>
                        <a:rPr lang="en-US" dirty="0"/>
                        <a:t>to list alphabetically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901171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  Plastic in Our Oceans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PPT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Video links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Twinkle GO!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Mr</a:t>
                      </a:r>
                      <a:r>
                        <a:rPr lang="en-US" sz="1800" dirty="0"/>
                        <a:t> Debenham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Worship</a:t>
                      </a:r>
                    </a:p>
                    <a:p>
                      <a:r>
                        <a:rPr lang="en-US" dirty="0"/>
                        <a:t>On TEAMS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were e mailed out or can be found on the school website.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Tuesday  23</a:t>
            </a:r>
            <a:r>
              <a:rPr lang="en-GB" b="1" baseline="30000" dirty="0"/>
              <a:t>rd</a:t>
            </a:r>
            <a:r>
              <a:rPr lang="en-GB" b="1" dirty="0"/>
              <a:t>  February2021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A72843-8F84-4267-9B97-438570471FB9}"/>
              </a:ext>
            </a:extLst>
          </p:cNvPr>
          <p:cNvSpPr txBox="1"/>
          <p:nvPr/>
        </p:nvSpPr>
        <p:spPr>
          <a:xfrm>
            <a:off x="4010290" y="741670"/>
            <a:ext cx="3667325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Apostrophes and  Contractions     </a:t>
            </a:r>
            <a:endParaRPr lang="en-GB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BF1DD8-F53E-475C-A96A-D2A8B98682C0}"/>
              </a:ext>
            </a:extLst>
          </p:cNvPr>
          <p:cNvSpPr txBox="1"/>
          <p:nvPr/>
        </p:nvSpPr>
        <p:spPr>
          <a:xfrm>
            <a:off x="2652231" y="2161536"/>
            <a:ext cx="6887537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National Oak:</a:t>
            </a:r>
          </a:p>
          <a:p>
            <a:r>
              <a:rPr lang="en-GB" b="0" i="0" dirty="0">
                <a:solidFill>
                  <a:srgbClr val="434343"/>
                </a:solidFill>
                <a:effectLst/>
                <a:latin typeface="Open Sans" panose="020B0606030504020204" pitchFamily="34" charset="0"/>
                <a:hlinkClick r:id="rId2"/>
              </a:rPr>
              <a:t>https://classroom.thenational.academy/lessons/to-understand-the-two-functions-of-apostrophes-68vk6t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A45F7D-6084-4B8F-A6D5-19998FFDA135}"/>
              </a:ext>
            </a:extLst>
          </p:cNvPr>
          <p:cNvSpPr txBox="1"/>
          <p:nvPr/>
        </p:nvSpPr>
        <p:spPr>
          <a:xfrm>
            <a:off x="659219" y="1320798"/>
            <a:ext cx="11055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Watch the video clips with pencil and paper ready to pause and complete the activities.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2ECEBA-5AB4-40BC-91BF-3DE405291CEB}"/>
              </a:ext>
            </a:extLst>
          </p:cNvPr>
          <p:cNvSpPr txBox="1"/>
          <p:nvPr/>
        </p:nvSpPr>
        <p:spPr>
          <a:xfrm>
            <a:off x="4445317" y="4848377"/>
            <a:ext cx="3232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Twinkle Go! Pin Code: EQ1276</a:t>
            </a:r>
          </a:p>
          <a:p>
            <a:r>
              <a:rPr lang="en-GB" dirty="0"/>
              <a:t>        Practice Activities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42ED74-D51F-4CE0-B238-560AC09DC09B}"/>
              </a:ext>
            </a:extLst>
          </p:cNvPr>
          <p:cNvSpPr txBox="1"/>
          <p:nvPr/>
        </p:nvSpPr>
        <p:spPr>
          <a:xfrm>
            <a:off x="1675673" y="3847688"/>
            <a:ext cx="9243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is a ‘Spot the Contraction’ practice sheet and sentence to complete  in the folder.  </a:t>
            </a:r>
          </a:p>
        </p:txBody>
      </p:sp>
    </p:spTree>
    <p:extLst>
      <p:ext uri="{BB962C8B-B14F-4D97-AF65-F5344CB8AC3E}">
        <p14:creationId xmlns:p14="http://schemas.microsoft.com/office/powerpoint/2010/main" val="398209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4DDB95-ABBE-45EE-89DD-D2D32DC8574A}"/>
              </a:ext>
            </a:extLst>
          </p:cNvPr>
          <p:cNvSpPr txBox="1"/>
          <p:nvPr/>
        </p:nvSpPr>
        <p:spPr>
          <a:xfrm>
            <a:off x="4646428" y="712382"/>
            <a:ext cx="2190307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Alphabetical Order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A871D2-B93B-4BCD-885E-C1684140EC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783" y="1314036"/>
            <a:ext cx="9997566" cy="19182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8DB658A-D404-485C-99C5-E8930BEED6CA}"/>
              </a:ext>
            </a:extLst>
          </p:cNvPr>
          <p:cNvSpPr txBox="1"/>
          <p:nvPr/>
        </p:nvSpPr>
        <p:spPr>
          <a:xfrm>
            <a:off x="765544" y="3691093"/>
            <a:ext cx="10813312" cy="14773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Using the list of  words on the worksheet and the help of the alphabet, order the words alphabetically  underneath each other.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If you find these tricky , you could write each word on a separate piece of paper, that you could order and move around.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Once you are sure, write them  neatly in alphabetical order.</a:t>
            </a:r>
          </a:p>
        </p:txBody>
      </p:sp>
    </p:spTree>
    <p:extLst>
      <p:ext uri="{BB962C8B-B14F-4D97-AF65-F5344CB8AC3E}">
        <p14:creationId xmlns:p14="http://schemas.microsoft.com/office/powerpoint/2010/main" val="2950626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Count Money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(pounds)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 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96572" y="4684881"/>
            <a:ext cx="5267093" cy="7907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There are related worksheets in the folder for today.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5696572" y="3694486"/>
            <a:ext cx="379316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https://vimeo.com/497344241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9561" y="3423229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899561" y="5629387"/>
            <a:ext cx="4769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money activities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QC3571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867859" y="5260055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C362A-A67C-478B-AA8E-4CB19375E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0" r="-3" b="15261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7F947C-B8DC-41D8-9762-039F2B7D23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321" b="23919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2585A4-1DB1-474B-A747-C055EB1E6A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1348" b="1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0AF1D28-C5A2-477F-B5D0-7E69ED9205CE}"/>
              </a:ext>
            </a:extLst>
          </p:cNvPr>
          <p:cNvSpPr txBox="1"/>
          <p:nvPr/>
        </p:nvSpPr>
        <p:spPr>
          <a:xfrm>
            <a:off x="287079" y="170121"/>
            <a:ext cx="2530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 in Our Oceans </a:t>
            </a:r>
          </a:p>
        </p:txBody>
      </p:sp>
    </p:spTree>
    <p:extLst>
      <p:ext uri="{BB962C8B-B14F-4D97-AF65-F5344CB8AC3E}">
        <p14:creationId xmlns:p14="http://schemas.microsoft.com/office/powerpoint/2010/main" val="2972172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31194" y="199823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13987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Plastic in Our Oceans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6444559" y="2821223"/>
            <a:ext cx="440596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Watch the following Video clips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231194" y="5942137"/>
            <a:ext cx="33945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‘Twinkle Go’ Pin code:  SQ1078</a:t>
            </a:r>
          </a:p>
          <a:p>
            <a:r>
              <a:rPr lang="en-GB" sz="2800" dirty="0"/>
              <a:t>For more resources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CC3E95-3D24-4C36-B745-BC483FCBBE7D}"/>
              </a:ext>
            </a:extLst>
          </p:cNvPr>
          <p:cNvSpPr txBox="1"/>
          <p:nvPr/>
        </p:nvSpPr>
        <p:spPr>
          <a:xfrm>
            <a:off x="5907690" y="1871330"/>
            <a:ext cx="6012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Have your worksheet ( in the folder) with you to pause and take notes on the information in the videos and PPTs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7DDE02-0D2E-44BD-A8D0-55DD98DD6935}"/>
              </a:ext>
            </a:extLst>
          </p:cNvPr>
          <p:cNvSpPr txBox="1"/>
          <p:nvPr/>
        </p:nvSpPr>
        <p:spPr>
          <a:xfrm>
            <a:off x="5962818" y="3461433"/>
            <a:ext cx="536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David Attenborough- plastic in our oceans  (2min)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3"/>
              </a:rPr>
              <a:t>https://www.bbc.co.uk/programmes/p05q49hq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08FC10-0B59-4FCF-8ED2-ACE869B3BAF0}"/>
              </a:ext>
            </a:extLst>
          </p:cNvPr>
          <p:cNvSpPr txBox="1"/>
          <p:nvPr/>
        </p:nvSpPr>
        <p:spPr>
          <a:xfrm>
            <a:off x="5938278" y="4408800"/>
            <a:ext cx="4912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Newsround  (3min)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4"/>
              </a:rPr>
              <a:t>https://www.bbc.co.uk/newsround/42810179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08B328-8D37-4E45-A615-494380CB2F87}"/>
              </a:ext>
            </a:extLst>
          </p:cNvPr>
          <p:cNvSpPr txBox="1"/>
          <p:nvPr/>
        </p:nvSpPr>
        <p:spPr>
          <a:xfrm>
            <a:off x="5842928" y="5572805"/>
            <a:ext cx="60129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Plastic in Our Oceans</a:t>
            </a:r>
          </a:p>
          <a:p>
            <a:r>
              <a:rPr lang="en-GB" dirty="0">
                <a:solidFill>
                  <a:schemeClr val="bg1"/>
                </a:solidFill>
                <a:hlinkClick r:id="rId5"/>
              </a:rPr>
              <a:t>https://www.greenpeace.org.uk/news/why-is-there-so-much-plastic-in-the-ocean/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31194" y="199823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13987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Plastic in Our Oceans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6096000" y="3049289"/>
            <a:ext cx="493911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your Twinkle Go logins emailed previously and the </a:t>
            </a:r>
            <a:r>
              <a:rPr lang="en-GB" sz="2000" b="1" dirty="0">
                <a:solidFill>
                  <a:srgbClr val="FFFF00"/>
                </a:solidFill>
              </a:rPr>
              <a:t>‘Twinkle Go’ Pin code:  SQ1078  </a:t>
            </a:r>
            <a:r>
              <a:rPr lang="en-GB" dirty="0"/>
              <a:t>for the resources you will need:</a:t>
            </a:r>
          </a:p>
          <a:p>
            <a:r>
              <a:rPr lang="en-GB" sz="2800" dirty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PPTS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Interactive resources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e book story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Blue Planet PPT</a:t>
            </a:r>
          </a:p>
          <a:p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CC3E95-3D24-4C36-B745-BC483FCBBE7D}"/>
              </a:ext>
            </a:extLst>
          </p:cNvPr>
          <p:cNvSpPr txBox="1"/>
          <p:nvPr/>
        </p:nvSpPr>
        <p:spPr>
          <a:xfrm>
            <a:off x="5907690" y="1871330"/>
            <a:ext cx="6012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Have your worksheet with you to pause and take notes on the information in the videos and PPTs</a:t>
            </a:r>
          </a:p>
        </p:txBody>
      </p:sp>
    </p:spTree>
    <p:extLst>
      <p:ext uri="{BB962C8B-B14F-4D97-AF65-F5344CB8AC3E}">
        <p14:creationId xmlns:p14="http://schemas.microsoft.com/office/powerpoint/2010/main" val="34453173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624</Words>
  <Application>Microsoft Office PowerPoint</Application>
  <PresentationFormat>Widescreen</PresentationFormat>
  <Paragraphs>112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Lato</vt:lpstr>
      <vt:lpstr>Open Sans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55</cp:revision>
  <dcterms:created xsi:type="dcterms:W3CDTF">2021-02-01T13:36:35Z</dcterms:created>
  <dcterms:modified xsi:type="dcterms:W3CDTF">2021-02-22T08:30:18Z</dcterms:modified>
</cp:coreProperties>
</file>