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FE1C8-2308-4A15-9448-F0F71B4850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76FEFD-7815-488D-921F-B0B3FED2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1B91E-5844-4567-ABE9-4E9A081EE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F839F-FBB0-4D75-89D8-43C1A161BC8D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75AC79-AC35-4C2D-B553-76A893A92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E072B5-E30D-44E7-9450-A59D867E7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CC20D-9259-48C2-9F60-9C5E3A3B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834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8A038-FC3C-410F-8BBA-0C0ADA7A3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398EB8-FAF2-48A9-B7FC-855AB028AE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E41740-BC34-44D8-9A6D-643F8DFDE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F839F-FBB0-4D75-89D8-43C1A161BC8D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C77023-7025-403C-9569-3635464E7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0C1B9D-BB0F-4CB4-A4AF-7B5CD3056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CC20D-9259-48C2-9F60-9C5E3A3B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02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EA463B0-137C-477C-8BF9-C85CE33CE8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097D82-8A6E-41F9-816E-EDB8CB1176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42EA1E-31EF-4907-BDA3-79CAEB9B8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F839F-FBB0-4D75-89D8-43C1A161BC8D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30C180-2A77-4FDD-94CB-B4CF4B42B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2914A9-4C34-4F6D-ADCF-23C4E66F3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CC20D-9259-48C2-9F60-9C5E3A3B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526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205E3A-F9D8-4007-A008-977FBB1C8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62DB29-7D62-4E40-AC09-3C9FC2C6E9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EE0267-92C8-4988-A899-9D297FD53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F839F-FBB0-4D75-89D8-43C1A161BC8D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B3935C-3EDA-4ED2-8897-FB0E8B5D5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032251-3CC1-480B-926E-4533A4373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CC20D-9259-48C2-9F60-9C5E3A3B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675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D3DBA-2AD6-43FB-9FC6-99041A22D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903A50-7B14-42DD-97C7-BCF84B2BAA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8A4405-28EC-4558-AF35-CB120D387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F839F-FBB0-4D75-89D8-43C1A161BC8D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02C72D-2B72-4387-AB92-4A16A301E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DCF20F-4681-4ADA-ABCF-F6C39A514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CC20D-9259-48C2-9F60-9C5E3A3B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298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F0EC6-3E23-4194-BD8B-B7C7E2C6D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67C3FC-7869-4A15-8FB4-4664024DF6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E31507-E024-486C-A169-738232D2B8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95E82C-D4E4-401B-9EEE-C58E314774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F839F-FBB0-4D75-89D8-43C1A161BC8D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E34E6C-324E-4B0A-8887-77F364F9C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ECAFD7-07C9-4C6A-BAE4-FDF3A6FD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CC20D-9259-48C2-9F60-9C5E3A3B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04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1E024-B810-4E02-9963-C55DB7752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0B1892-822C-42A6-A4EC-6B89C9BC78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3F4B7F-C506-4C26-9CF2-2D2ACFB2E8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0B562F-C11C-45AF-BC70-C4F5BCF419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BC2F61-D05C-40EA-ABD7-32A8EFD88C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DD8D1F-A17A-4CF9-A861-2CCBB624B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F839F-FBB0-4D75-89D8-43C1A161BC8D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6D45793-E94C-45A1-A856-68A17B7C0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AEC499-6A98-4B2C-BCC5-AA671FD1D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CC20D-9259-48C2-9F60-9C5E3A3B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298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861CD-BD2F-4A67-BBC0-3ECB45C41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457211-3D7E-44C9-BD15-C6CBBDA65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F839F-FBB0-4D75-89D8-43C1A161BC8D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B0361C-CDA2-439F-A1E6-389A41277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C4D7DF-6CF7-4D47-8FFE-70C8E2661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CC20D-9259-48C2-9F60-9C5E3A3B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28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2DAE93-6F81-4CB7-AFE2-5360DA9F4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F839F-FBB0-4D75-89D8-43C1A161BC8D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CAB8E2-AF3B-4BB6-AACC-5822E3CDA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031AD-7150-48B7-B705-D3E082D47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CC20D-9259-48C2-9F60-9C5E3A3B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05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8AB5D-A150-41EF-B594-3DC07A6A8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A25F4C-8DF9-479D-A254-63A0DB4990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740181-EFBB-402C-AA02-763A85115A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0F0302-70FB-4826-B49C-0628DCA52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F839F-FBB0-4D75-89D8-43C1A161BC8D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3C9549-C211-4714-9E23-782C4C8E0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C80E93-4919-43D5-AD24-CFF4C5D6B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CC20D-9259-48C2-9F60-9C5E3A3B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241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7C9410-5CD3-43A3-83BF-F557722F6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068106-90DC-4F02-A84C-5D3D02F5BE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13BDFE-8F93-47E4-B81D-ADDE9D5922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1BC661-6EE1-4D07-B62E-F57F5670A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F839F-FBB0-4D75-89D8-43C1A161BC8D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EA9114-060E-45BA-BC20-E08A532F1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91D9F9-BE57-4E87-8E26-C19E85ACB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CC20D-9259-48C2-9F60-9C5E3A3B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431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07FDB1-11CE-4369-858D-AB01B9781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F9CE1B-0650-4CD2-B48E-96B0C292F4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486429-8161-4C77-B68C-BB637DB0E4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F839F-FBB0-4D75-89D8-43C1A161BC8D}" type="datetimeFigureOut">
              <a:rPr lang="en-US" smtClean="0"/>
              <a:t>5/31/2020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517822-961B-4435-A25D-590A22F8EC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485CE-8335-449C-AD44-C47D1FC549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3CC20D-9259-48C2-9F60-9C5E3A3BB6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48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2FF46-42BB-4F7D-9E12-3C2BDD3B14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8000" dirty="0">
                <a:solidFill>
                  <a:srgbClr val="FF0000"/>
                </a:solidFill>
                <a:latin typeface="Comic Sans MS" panose="030F0702030302020204" pitchFamily="66" charset="0"/>
              </a:rPr>
              <a:t>Imaginary Islands</a:t>
            </a:r>
            <a:endParaRPr lang="en-US" sz="8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507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0C05F29-E81D-4548-8725-DB95EE437C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682" y="489570"/>
            <a:ext cx="6873023" cy="5532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7846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BDA0D6D-4575-4FDD-AC17-0D2DFC27B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904" y="836270"/>
            <a:ext cx="6904383" cy="492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292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F83C59E-599C-43C1-849C-81A21037BE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40563" y="609600"/>
            <a:ext cx="8510873" cy="610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52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B1EC534-25E2-40A0-9C69-474AA053D3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704" y="1116939"/>
            <a:ext cx="6167674" cy="4624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90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6883B2-A7E0-4050-8C6C-019C59866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344" y="346875"/>
            <a:ext cx="7705311" cy="616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131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2FF46-42BB-4F7D-9E12-3C2BDD3B14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AE2F30-F85B-4089-AEA1-FC1603E6C1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6519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</Words>
  <Application>Microsoft Office PowerPoint</Application>
  <PresentationFormat>Widescreen</PresentationFormat>
  <Paragraphs>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Comic Sans MS</vt:lpstr>
      <vt:lpstr>Office Theme</vt:lpstr>
      <vt:lpstr>Imaginary Islands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Imaginary Islands</dc:title>
  <dc:creator>HELEN WILSON</dc:creator>
  <cp:lastModifiedBy>HELEN WILSON</cp:lastModifiedBy>
  <cp:revision>1</cp:revision>
  <dcterms:created xsi:type="dcterms:W3CDTF">2020-05-31T12:04:16Z</dcterms:created>
  <dcterms:modified xsi:type="dcterms:W3CDTF">2020-05-31T12:07:25Z</dcterms:modified>
</cp:coreProperties>
</file>