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2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5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6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4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7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6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25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19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2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81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54994-0064-40D4-9128-A4AC7CCC8E9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topics/z3tbwmn/articles/zykx6s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topics/z3tbwmn/articles/ztgjq6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puting Curriculum « Totley All Saints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089154"/>
            <a:ext cx="9952252" cy="497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878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7935" y="4652062"/>
            <a:ext cx="2581275" cy="1771650"/>
          </a:xfrm>
          <a:prstGeom prst="rect">
            <a:avLst/>
          </a:prstGeom>
        </p:spPr>
      </p:pic>
      <p:sp>
        <p:nvSpPr>
          <p:cNvPr id="6" name="AutoShape 4" descr="How Fast Does Your PC Really Need to B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99535"/>
            <a:ext cx="2733675" cy="16764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75005" y="258380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We are going to continue to take a look at coding and computer science.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381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192" y="946578"/>
            <a:ext cx="689610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70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2659" y="5095105"/>
            <a:ext cx="2733675" cy="167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075" y="71824"/>
            <a:ext cx="2581275" cy="1771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6249" y="849006"/>
            <a:ext cx="9827740" cy="5860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2: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is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code?</a:t>
            </a:r>
            <a:endParaRPr lang="en-GB" sz="2400" b="1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GB" sz="2400" u="sng" dirty="0" smtClean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www.bbc.co.uk/bitesize/topics/z3tbwmn/articles/zykx6sg</a:t>
            </a:r>
            <a:endParaRPr lang="en-GB" sz="2400" u="sng" dirty="0" smtClean="0">
              <a:solidFill>
                <a:srgbClr val="0563C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Please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click on the link.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are going to look at code on a computer. Computer code is a set of rules and instructions.</a:t>
            </a:r>
            <a:endParaRPr lang="en-GB" sz="2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 video for you to watch </a:t>
            </a: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a game to find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out which things you can programm</a:t>
            </a: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and ones you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cannot.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164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2659" y="5095105"/>
            <a:ext cx="2733675" cy="167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075" y="71824"/>
            <a:ext cx="2581275" cy="1771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6249" y="849006"/>
            <a:ext cx="9827740" cy="4864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3: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</a:t>
            </a: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are computer bugs?</a:t>
            </a:r>
            <a:endParaRPr lang="en-GB" sz="2400" b="1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GB" sz="2400" u="sng" dirty="0" smtClean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www.bbc.co.uk/bitesize/topics/z3tbwmn/articles/ztgjq6f</a:t>
            </a:r>
            <a:endParaRPr lang="en-GB" sz="2400" u="sng" dirty="0" smtClean="0">
              <a:solidFill>
                <a:srgbClr val="0563C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Please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click on the link.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 this lesson you are going to look at mistakes in coding. This is a called a bug.</a:t>
            </a:r>
            <a:endParaRPr lang="en-GB" sz="24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 video to watch for this lesson.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22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124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5</cp:revision>
  <dcterms:created xsi:type="dcterms:W3CDTF">2021-01-26T14:25:08Z</dcterms:created>
  <dcterms:modified xsi:type="dcterms:W3CDTF">2021-02-12T11:01:56Z</dcterms:modified>
</cp:coreProperties>
</file>