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70"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2-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11</a:t>
            </a:r>
            <a:r>
              <a:rPr lang="en-GB" baseline="30000" dirty="0" smtClean="0"/>
              <a:t>th</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Wailing </a:t>
            </a:r>
            <a:r>
              <a:rPr lang="en-GB" sz="3200" b="1" dirty="0" err="1" smtClean="0"/>
              <a:t>Winny’s</a:t>
            </a:r>
            <a:r>
              <a:rPr lang="en-GB" sz="3200" b="1" dirty="0" smtClean="0"/>
              <a:t> car boot sale</a:t>
            </a:r>
            <a:br>
              <a:rPr lang="en-GB" sz="3200" b="1" dirty="0" smtClean="0"/>
            </a:br>
            <a:r>
              <a:rPr lang="en-GB" sz="3200" b="1" dirty="0"/>
              <a:t/>
            </a:r>
            <a:br>
              <a:rPr lang="en-GB" sz="3200" b="1" dirty="0"/>
            </a:br>
            <a:r>
              <a:rPr lang="en-GB" sz="3200" b="1" dirty="0" smtClean="0"/>
              <a:t>Yellow book – Do we have to keep it?</a:t>
            </a:r>
            <a:endParaRPr lang="en-GB" sz="3200" dirty="0"/>
          </a:p>
        </p:txBody>
      </p:sp>
      <p:sp>
        <p:nvSpPr>
          <p:cNvPr id="3" name="Content Placeholder 2"/>
          <p:cNvSpPr>
            <a:spLocks noGrp="1"/>
          </p:cNvSpPr>
          <p:nvPr>
            <p:ph idx="1"/>
          </p:nvPr>
        </p:nvSpPr>
        <p:spPr>
          <a:xfrm>
            <a:off x="722871" y="2957384"/>
            <a:ext cx="10515600" cy="3220994"/>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 preferably to an adult but I understand that this is not always 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https://whiterosemaths.com/homelearning/year-2/spring-week-2-number-multiplication-and-division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‘5 times table’ </a:t>
            </a:r>
            <a:r>
              <a:rPr lang="en-GB" dirty="0" smtClean="0"/>
              <a:t>(Spring – week 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1788426"/>
            <a:ext cx="10447639" cy="4524315"/>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a mixture of different activities which depend on which class</a:t>
            </a:r>
          </a:p>
          <a:p>
            <a:r>
              <a:rPr lang="en-GB" sz="2400" dirty="0"/>
              <a:t>y</a:t>
            </a:r>
            <a:r>
              <a:rPr lang="en-GB" sz="2400" dirty="0" smtClean="0"/>
              <a:t>ou are in.</a:t>
            </a:r>
          </a:p>
          <a:p>
            <a:endParaRPr lang="en-GB" sz="2400" dirty="0" smtClean="0"/>
          </a:p>
          <a:p>
            <a:endParaRPr lang="en-GB" sz="2400" dirty="0"/>
          </a:p>
          <a:p>
            <a:r>
              <a:rPr lang="en-GB" sz="2400" dirty="0" smtClean="0"/>
              <a:t>The Class 2, Year 2 children will need to follow the work set by Mr Powell on the website.</a:t>
            </a:r>
          </a:p>
          <a:p>
            <a:endParaRPr lang="en-GB" sz="2400" dirty="0"/>
          </a:p>
          <a:p>
            <a:r>
              <a:rPr lang="en-GB" sz="2400" dirty="0" smtClean="0"/>
              <a:t>The Class 3, Year 2 children will need to follow the work set by Mrs Smith on the website.</a:t>
            </a:r>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5574367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06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TotalTime>
  <Words>548</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Thursday 11th February</vt:lpstr>
      <vt:lpstr>Start with a story</vt:lpstr>
      <vt:lpstr> English -  Spellings  1. Spelling Quiz  2. The ‘Big 5’</vt:lpstr>
      <vt:lpstr> English  Grey Book – Wailing Winny’s car boot sale  Yellow book – Do we have to keep it?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53</cp:revision>
  <dcterms:created xsi:type="dcterms:W3CDTF">2021-01-06T10:35:23Z</dcterms:created>
  <dcterms:modified xsi:type="dcterms:W3CDTF">2021-02-01T13:35:21Z</dcterms:modified>
</cp:coreProperties>
</file>