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8"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02/03/2021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02/03/2021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02/03/2021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02/03/2021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02/03/2021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02/03/2021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hiterosemaths.com/homelearning/year-2/spring-week-4-number-multiplication-and-division-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Wednesday 3</a:t>
            </a:r>
            <a:r>
              <a:rPr lang="en-GB" baseline="30000" dirty="0" smtClean="0"/>
              <a:t>rd</a:t>
            </a:r>
            <a:r>
              <a:rPr lang="en-GB" dirty="0" smtClean="0"/>
              <a:t> March</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au – Paul </a:t>
            </a:r>
            <a:r>
              <a:rPr lang="en-GB" smtClean="0"/>
              <a:t>the </a:t>
            </a:r>
            <a:r>
              <a:rPr lang="en-GB" smtClean="0"/>
              <a:t>astronaut</a:t>
            </a:r>
            <a:r>
              <a:rPr lang="en-GB" dirty="0" smtClean="0"/>
              <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Toad</a:t>
            </a:r>
            <a:r>
              <a:rPr lang="en-GB" sz="3200" b="1" dirty="0"/>
              <a:t/>
            </a:r>
            <a:br>
              <a:rPr lang="en-GB" sz="3200" b="1" dirty="0"/>
            </a:br>
            <a:r>
              <a:rPr lang="en-GB" sz="3200" b="1" dirty="0" smtClean="0"/>
              <a:t/>
            </a:r>
            <a:br>
              <a:rPr lang="en-GB" sz="3200" b="1" dirty="0" smtClean="0"/>
            </a:br>
            <a:r>
              <a:rPr lang="en-GB" sz="3200" b="1" dirty="0" smtClean="0"/>
              <a:t>Yellow book – Danny and </a:t>
            </a:r>
            <a:r>
              <a:rPr lang="en-GB" sz="3200" b="1" smtClean="0"/>
              <a:t>the Bump-a-lump</a:t>
            </a:r>
            <a:endParaRPr lang="en-GB" sz="3200" dirty="0"/>
          </a:p>
        </p:txBody>
      </p:sp>
      <p:sp>
        <p:nvSpPr>
          <p:cNvPr id="3" name="Content Placeholder 2"/>
          <p:cNvSpPr>
            <a:spLocks noGrp="1"/>
          </p:cNvSpPr>
          <p:nvPr>
            <p:ph idx="1"/>
          </p:nvPr>
        </p:nvSpPr>
        <p:spPr>
          <a:xfrm>
            <a:off x="665205" y="2917137"/>
            <a:ext cx="10515600" cy="3795498"/>
          </a:xfrm>
        </p:spPr>
        <p:txBody>
          <a:bodyPr>
            <a:normAutofit fontScale="47500" lnSpcReduction="20000"/>
          </a:bodyPr>
          <a:lstStyle/>
          <a:p>
            <a:pPr marL="0" indent="0">
              <a:buNone/>
            </a:pPr>
            <a:r>
              <a:rPr lang="en-GB" sz="3400" dirty="0" smtClean="0"/>
              <a:t>Today I would like you to go through the book saying the following out loud:</a:t>
            </a:r>
          </a:p>
          <a:p>
            <a:r>
              <a:rPr lang="en-GB" sz="3400" dirty="0" smtClean="0"/>
              <a:t>speed sounds</a:t>
            </a:r>
          </a:p>
          <a:p>
            <a:r>
              <a:rPr lang="en-GB" sz="3400" dirty="0" smtClean="0"/>
              <a:t>green words </a:t>
            </a:r>
          </a:p>
          <a:p>
            <a:r>
              <a:rPr lang="en-GB" sz="3400" dirty="0" smtClean="0"/>
              <a:t>red words</a:t>
            </a:r>
          </a:p>
          <a:p>
            <a:r>
              <a:rPr lang="en-GB" sz="3400" dirty="0" smtClean="0"/>
              <a:t>challenge words</a:t>
            </a:r>
          </a:p>
          <a:p>
            <a:r>
              <a:rPr lang="en-GB" sz="3400" dirty="0" smtClean="0"/>
              <a:t>Then I would like you to read the book (preferably to an adult but I understand that this is not always possible)</a:t>
            </a:r>
            <a:endParaRPr lang="en-GB" sz="3400" dirty="0"/>
          </a:p>
          <a:p>
            <a:pPr marL="0" indent="0">
              <a:buNone/>
            </a:pPr>
            <a:endParaRPr lang="en-GB" dirty="0" smtClean="0"/>
          </a:p>
          <a:p>
            <a:pPr marL="0" indent="0">
              <a:buNone/>
            </a:pPr>
            <a:r>
              <a:rPr lang="en-GB" sz="6000" b="1" dirty="0" smtClean="0"/>
              <a:t>Activity  - Edit a sentence</a:t>
            </a:r>
          </a:p>
          <a:p>
            <a:pPr marL="0" indent="0">
              <a:buNone/>
            </a:pPr>
            <a:r>
              <a:rPr lang="en-GB" sz="6000" b="1" dirty="0"/>
              <a:t>	</a:t>
            </a:r>
            <a:r>
              <a:rPr lang="en-GB" sz="6000" b="1" dirty="0" smtClean="0"/>
              <a:t>     - Build a sentence</a:t>
            </a:r>
            <a:endParaRPr lang="en-GB" sz="6000" b="1" dirty="0"/>
          </a:p>
          <a:p>
            <a:pPr marL="0" indent="0">
              <a:buNone/>
            </a:pPr>
            <a:endParaRPr lang="en-GB" dirty="0" smtClean="0"/>
          </a:p>
          <a:p>
            <a:pPr marL="0" indent="0">
              <a:buNone/>
            </a:pPr>
            <a:r>
              <a:rPr lang="en-GB" sz="3800" dirty="0" smtClean="0"/>
              <a:t>For this activity you will need </a:t>
            </a:r>
            <a:r>
              <a:rPr lang="en-GB" sz="3800" b="1" dirty="0" smtClean="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6" name="Picture 5"/>
          <p:cNvPicPr>
            <a:picLocks noChangeAspect="1"/>
          </p:cNvPicPr>
          <p:nvPr/>
        </p:nvPicPr>
        <p:blipFill>
          <a:blip r:embed="rId3"/>
          <a:stretch>
            <a:fillRect/>
          </a:stretch>
        </p:blipFill>
        <p:spPr>
          <a:xfrm>
            <a:off x="7504671" y="5358190"/>
            <a:ext cx="2041368" cy="588048"/>
          </a:xfrm>
          <a:prstGeom prst="rect">
            <a:avLst/>
          </a:prstGeom>
        </p:spPr>
      </p:pic>
      <p:pic>
        <p:nvPicPr>
          <p:cNvPr id="7" name="Picture 2" descr="Girl Builder Stock Illustrations – 2,169 Girl Builder Stock Illustrations,  Vectors &amp; Clipart - Dreamstim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24505" y="4814886"/>
            <a:ext cx="1674656" cy="167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The </a:t>
            </a:r>
            <a:r>
              <a:rPr lang="en-GB" dirty="0"/>
              <a:t>t</a:t>
            </a:r>
            <a:r>
              <a:rPr lang="en-GB" dirty="0" smtClean="0"/>
              <a:t>opic we are covering is </a:t>
            </a:r>
            <a:r>
              <a:rPr lang="en-GB" b="1" dirty="0" smtClean="0"/>
              <a:t>Multiplication and Division </a:t>
            </a:r>
            <a:r>
              <a:rPr lang="en-GB" dirty="0" smtClean="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https://whiterosemaths.com/homelearning/year-2/spring-week-4-number-multiplication-and-division-2</a:t>
            </a:r>
            <a:r>
              <a:rPr lang="en-GB" dirty="0" smtClean="0">
                <a:hlinkClick r:id="rId2"/>
              </a:rPr>
              <a:t>/</a:t>
            </a:r>
            <a:endParaRPr lang="en-GB" dirty="0" smtClean="0"/>
          </a:p>
          <a:p>
            <a:pPr marL="0" indent="0">
              <a:buNone/>
            </a:pPr>
            <a:endParaRPr lang="en-GB" dirty="0" smtClean="0"/>
          </a:p>
          <a:p>
            <a:r>
              <a:rPr lang="en-GB" dirty="0" smtClean="0"/>
              <a:t>The first Lesson will be </a:t>
            </a:r>
            <a:r>
              <a:rPr lang="en-GB" b="1" dirty="0" smtClean="0"/>
              <a:t>‘</a:t>
            </a:r>
            <a:r>
              <a:rPr lang="en-US" b="1" dirty="0" smtClean="0"/>
              <a:t>Divide by 5</a:t>
            </a:r>
            <a:r>
              <a:rPr lang="en-GB" b="1" dirty="0" smtClean="0"/>
              <a:t>’ </a:t>
            </a:r>
            <a:r>
              <a:rPr lang="en-GB" dirty="0" smtClean="0"/>
              <a:t>(Spring – week 4)</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Science.</a:t>
            </a:r>
          </a:p>
          <a:p>
            <a:endParaRPr lang="en-GB" sz="2400" dirty="0" smtClean="0"/>
          </a:p>
          <a:p>
            <a:endParaRPr lang="en-GB" sz="2400" dirty="0"/>
          </a:p>
          <a:p>
            <a:r>
              <a:rPr lang="en-GB" sz="2400" dirty="0" smtClean="0"/>
              <a:t>The Class 2, Year 2 children will need to follow the work set by Mr Powell.</a:t>
            </a:r>
          </a:p>
          <a:p>
            <a:endParaRPr lang="en-GB" sz="2400" dirty="0"/>
          </a:p>
          <a:p>
            <a:r>
              <a:rPr lang="en-GB" sz="2400" dirty="0" smtClean="0"/>
              <a:t>The Class 3, Year 2 children will need to follow the work set by Mrs Smith.</a:t>
            </a:r>
            <a:endParaRPr lang="en-GB" sz="2400" dirty="0"/>
          </a:p>
        </p:txBody>
      </p:sp>
      <p:pic>
        <p:nvPicPr>
          <p:cNvPr id="1026" name="Picture 2" descr="AR STEM Coalition on Twitter: &quot;Science is everywhere! Visit our website to  collect science links and information. https://t.co/WhTESmO9SQ… &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33253" y="601176"/>
            <a:ext cx="2872517" cy="1913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685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302</TotalTime>
  <Words>513</Words>
  <Application>Microsoft Office PowerPoint</Application>
  <PresentationFormat>Widescreen</PresentationFormat>
  <Paragraphs>76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Wednesday 3rd March</vt:lpstr>
      <vt:lpstr>Start with a story</vt:lpstr>
      <vt:lpstr> English -  Spellings  1. au – Paul the astronaut  2. The ‘Big 5’</vt:lpstr>
      <vt:lpstr> English  Grey Book – Toad  Yellow book – Danny and the Bump-a-lump</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56</cp:revision>
  <dcterms:created xsi:type="dcterms:W3CDTF">2021-01-06T10:35:23Z</dcterms:created>
  <dcterms:modified xsi:type="dcterms:W3CDTF">2021-03-02T13:25:38Z</dcterms:modified>
</cp:coreProperties>
</file>