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9" r:id="rId3"/>
    <p:sldId id="271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aroline Smith" initials="CS" lastIdx="1" clrIdx="0">
    <p:extLst>
      <p:ext uri="{19B8F6BF-5375-455C-9EA6-DF929625EA0E}">
        <p15:presenceInfo xmlns:p15="http://schemas.microsoft.com/office/powerpoint/2012/main" userId="3fb231c2200fe21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6" d="100"/>
          <a:sy n="86" d="100"/>
        </p:scale>
        <p:origin x="6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BDF845-8CB4-42E1-82F4-99A5D0BCD3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44105C-2865-49D9-A855-8494980F5B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1947A7-7332-42A8-94AB-AEB72B3EA6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6D1C13-487C-4F7A-89A1-6FE0209EDD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C9428E-9810-4582-A577-041B639849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13012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4EAED1-411E-4D3B-B611-51F14E2C39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5FEE4F-5CBC-40A9-960D-57E786E653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4D4FED-934C-438B-ABD8-FAB1779198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CBF6B9-2D35-4758-87EF-9C94D24597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DBC039-FDBF-4381-A996-37D9282596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6038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A6BDA9-A58A-4244-AFF3-403377D7BB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6C8E2E-5DC0-473B-BD90-847B95D6DD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086994-13AE-4E67-A2A9-C7460F7395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1C60BC-BF0B-4D2B-843B-4264F6DB15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431611-6D3B-4DAE-B27C-3D786B239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281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4FB81E-C0B9-4D86-9A0C-9562AD850C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22C92B-507D-4208-9A96-216DBA26086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7CC8D5-C1B9-43C9-A3FF-0203FD369E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CE67F4-02BD-4375-8C14-EC27BF31BE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93C6F2-0FB9-4EE4-A161-613CC26BAD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3470E1-5910-4673-99BD-C6980B0036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8064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73A60B-EA32-4F53-9BAE-24FCD1B6B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CDFA4F-638A-4D5D-B672-3503539F92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C80BF1-D8D6-43DA-ABFC-B425ECF4DE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FB65F70-899D-4456-8C44-9717A2D16F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A9844F4-7186-4DC7-BE86-FA8E07C248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9C20D8F-1AB0-40C6-830D-20FCBC0EFA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B40586D-4262-449E-BA22-F2BE0BE174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EDD38E2-64EA-47C3-8B18-FB97FA6E11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741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F20729-B393-4D90-AFC3-A230F5A68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C75B4DE-0810-4A67-901B-DB4ABABA07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226648D-BD40-454A-8187-E429325F2C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184CD6-C538-4510-BD59-9CE7699974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5101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7562F2D-E759-418E-8385-568224BF48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C3D3E6A-F87A-4FB1-B864-C191159807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FD1A29-862C-4AB1-8FB4-4F30C3D99F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325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379E8B-FF8E-4542-97FD-E2AC795DCC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848BB0-0200-4A11-8EA3-66DBEBD840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1492A7-10DE-41FC-870F-0DB3472153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4E0951-BCE8-4FAB-A78E-DE3F25814D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C088D5-0A3B-42BA-A359-972B18E44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D59B9E-8F8C-49CD-8D9C-5B3BD42C84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0324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547777-2628-4091-9986-41DC420896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E0CCB64-1C81-45FB-8A76-D9D72BD817D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650F25-FC3A-4126-8C32-760627B296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3233E9-C9F8-4B86-B99B-D486FEEE6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22216A-26AE-428C-8FD7-8D101BD32C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0BFF68-3C09-48B1-9A34-B8E8A83DD8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319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F9CCF0-ECA8-4CB0-9059-DF43A2991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DA4252-09A0-44CC-A2A9-59EF96FCCD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E40A60-092B-41A3-93EB-F804097ACF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C0B0A1-083F-4711-A88E-8339F2FC2F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0EDB1B-93CF-477D-A3EC-97B8FFB81E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4634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1CE9C10-4153-4819-B709-9F2EB41C1A8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73FEBF-68C8-4306-A987-0DB2761D99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A711A3-64B8-4E4B-BF79-0FC68A2F2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A7E1A9-368B-4265-B7CA-97CF26324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18555C-14E2-49C9-AB9D-0A52204015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8956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8223BF6-6557-442F-9024-AD4CEE3073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CB871F-660E-4AAF-A93D-C348BC21F4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9C0814-8C40-43B7-A240-09720301CD1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6C562-56A0-4796-8645-C48AD2FD8E74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E58E54-890B-4EEC-AC32-5595C0FEBE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69F994-3EDF-499D-A615-33D23FCED6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3433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classroom.thenational.academy/lessons/exploring-linking-rolls-and-balances-cdgkad?activity=video&amp;step=1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youtube.com/watch?v=hUBRoLRioiY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BE8EC1C-E12F-47C2-AB44-DF25EADE5857}"/>
              </a:ext>
            </a:extLst>
          </p:cNvPr>
          <p:cNvSpPr txBox="1"/>
          <p:nvPr/>
        </p:nvSpPr>
        <p:spPr>
          <a:xfrm>
            <a:off x="4939989" y="412595"/>
            <a:ext cx="9032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PE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A5E781-6F16-4D16-A25C-6BB96DD53B44}"/>
              </a:ext>
            </a:extLst>
          </p:cNvPr>
          <p:cNvSpPr txBox="1"/>
          <p:nvPr/>
        </p:nvSpPr>
        <p:spPr>
          <a:xfrm>
            <a:off x="914400" y="1739590"/>
            <a:ext cx="1050444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If you can get outdoors please do. You could try these activities to keep active: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Go for a long brisk walk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Ride your bike or scooter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Play some football or just kick a ball around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Play on outdoor equipment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1C3D8AA-A289-4945-8F6B-02CCDF33F526}"/>
              </a:ext>
            </a:extLst>
          </p:cNvPr>
          <p:cNvSpPr txBox="1"/>
          <p:nvPr/>
        </p:nvSpPr>
        <p:spPr>
          <a:xfrm>
            <a:off x="3242543" y="4209651"/>
            <a:ext cx="8691003" cy="3693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If you can’t get out, follow the link on the slide for a workout, dance  or gymnastic session.</a:t>
            </a:r>
          </a:p>
        </p:txBody>
      </p:sp>
      <p:pic>
        <p:nvPicPr>
          <p:cNvPr id="1026" name="Picture 2" descr="Cartoon Bike | National bike month, Best kids bike, Kids bike">
            <a:extLst>
              <a:ext uri="{FF2B5EF4-FFF2-40B4-BE49-F238E27FC236}">
                <a16:creationId xmlns:a16="http://schemas.microsoft.com/office/drawing/2014/main" id="{A61CD815-7D22-4E61-BB1D-F00C76D66B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3371" y="377524"/>
            <a:ext cx="2920175" cy="3116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Workout clipart, Workout Transparent FREE for download on WebStockReview  2021">
            <a:extLst>
              <a:ext uri="{FF2B5EF4-FFF2-40B4-BE49-F238E27FC236}">
                <a16:creationId xmlns:a16="http://schemas.microsoft.com/office/drawing/2014/main" id="{6354702B-D81E-4A21-8324-E350B7E9AC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136" y="3897581"/>
            <a:ext cx="2808776" cy="2046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9278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02A2E93-ACC4-44C8-A62E-40A860D73A8B}"/>
              </a:ext>
            </a:extLst>
          </p:cNvPr>
          <p:cNvSpPr txBox="1"/>
          <p:nvPr/>
        </p:nvSpPr>
        <p:spPr>
          <a:xfrm>
            <a:off x="2819556" y="6154823"/>
            <a:ext cx="86215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/>
              </a:rPr>
              <a:t>https://classroom.thenational.academy/lessons/exploring-linking-rolls-and-balances-cdgkad?activity=video&amp;step=1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B92B3C4-3792-46B3-9E74-879FF2F6B569}"/>
              </a:ext>
            </a:extLst>
          </p:cNvPr>
          <p:cNvSpPr txBox="1"/>
          <p:nvPr/>
        </p:nvSpPr>
        <p:spPr>
          <a:xfrm>
            <a:off x="368135" y="380011"/>
            <a:ext cx="1142406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Today we are going to follow the Oak Academy PE Video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This lesson 3 is about exploring linking rolls and balances.</a:t>
            </a:r>
          </a:p>
          <a:p>
            <a:pPr marL="2066925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make sure you are comfortably dressed</a:t>
            </a:r>
          </a:p>
          <a:p>
            <a:pPr marL="2066925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you have a safe space to move in</a:t>
            </a:r>
          </a:p>
          <a:p>
            <a:pPr marL="2066925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follow the link and instructions below</a:t>
            </a:r>
          </a:p>
          <a:p>
            <a:pPr marL="2066925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C2FEF33-09C5-4FC4-A1A6-98DD460C72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7620" y="2959488"/>
            <a:ext cx="4059691" cy="314102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F235463-8014-461E-89CB-4C49497F6E59}"/>
              </a:ext>
            </a:extLst>
          </p:cNvPr>
          <p:cNvSpPr txBox="1"/>
          <p:nvPr/>
        </p:nvSpPr>
        <p:spPr>
          <a:xfrm>
            <a:off x="10604809" y="168189"/>
            <a:ext cx="925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26.2.21</a:t>
            </a:r>
          </a:p>
        </p:txBody>
      </p:sp>
    </p:spTree>
    <p:extLst>
      <p:ext uri="{BB962C8B-B14F-4D97-AF65-F5344CB8AC3E}">
        <p14:creationId xmlns:p14="http://schemas.microsoft.com/office/powerpoint/2010/main" val="39167102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D48352D-2FF3-42F0-9ED4-837F46D0A26B}"/>
              </a:ext>
            </a:extLst>
          </p:cNvPr>
          <p:cNvSpPr txBox="1"/>
          <p:nvPr/>
        </p:nvSpPr>
        <p:spPr>
          <a:xfrm>
            <a:off x="495068" y="112393"/>
            <a:ext cx="2850806" cy="1200329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Cosmic Yoga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CB8B5B0-70CE-4862-87B3-3E14D33281F2}"/>
              </a:ext>
            </a:extLst>
          </p:cNvPr>
          <p:cNvSpPr txBox="1"/>
          <p:nvPr/>
        </p:nvSpPr>
        <p:spPr>
          <a:xfrm>
            <a:off x="2348346" y="5826049"/>
            <a:ext cx="542405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/>
              </a:rPr>
              <a:t>https://www.youtube.com/watch?v=hUBRoLRioiY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3DB29AB-3320-46EC-AFC6-B0603A0E44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0128" y="3237895"/>
            <a:ext cx="4242923" cy="230898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DC86C7B-5946-40B5-AA7C-C3CF7A52728A}"/>
              </a:ext>
            </a:extLst>
          </p:cNvPr>
          <p:cNvSpPr txBox="1"/>
          <p:nvPr/>
        </p:nvSpPr>
        <p:spPr>
          <a:xfrm>
            <a:off x="3479858" y="2589391"/>
            <a:ext cx="24225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Nibs  the Octopus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FD13B51-0CA3-48F6-8C6D-4B39CE49FA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43851" y="382586"/>
            <a:ext cx="1991096" cy="2186650"/>
          </a:xfrm>
          <a:prstGeom prst="rect">
            <a:avLst/>
          </a:prstGeom>
        </p:spPr>
      </p:pic>
      <p:sp>
        <p:nvSpPr>
          <p:cNvPr id="9" name="Speech Bubble: Oval 8">
            <a:extLst>
              <a:ext uri="{FF2B5EF4-FFF2-40B4-BE49-F238E27FC236}">
                <a16:creationId xmlns:a16="http://schemas.microsoft.com/office/drawing/2014/main" id="{6D828270-3329-44F4-B569-883CA74D96DD}"/>
              </a:ext>
            </a:extLst>
          </p:cNvPr>
          <p:cNvSpPr/>
          <p:nvPr/>
        </p:nvSpPr>
        <p:spPr>
          <a:xfrm>
            <a:off x="5902424" y="177345"/>
            <a:ext cx="2810108" cy="1950985"/>
          </a:xfrm>
          <a:prstGeom prst="wedgeEllipseCallout">
            <a:avLst>
              <a:gd name="adj1" fmla="val 100787"/>
              <a:gd name="adj2" fmla="val 4953"/>
            </a:avLst>
          </a:prstGeom>
          <a:ln w="28575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Before starting make sure you are comfortably dressed and sitting in a quiet spot.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4750F37-8807-498A-9AD7-ED2D5A7F5724}"/>
              </a:ext>
            </a:extLst>
          </p:cNvPr>
          <p:cNvSpPr txBox="1"/>
          <p:nvPr/>
        </p:nvSpPr>
        <p:spPr>
          <a:xfrm>
            <a:off x="9935737" y="0"/>
            <a:ext cx="12154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26.2.21</a:t>
            </a:r>
          </a:p>
        </p:txBody>
      </p:sp>
    </p:spTree>
    <p:extLst>
      <p:ext uri="{BB962C8B-B14F-4D97-AF65-F5344CB8AC3E}">
        <p14:creationId xmlns:p14="http://schemas.microsoft.com/office/powerpoint/2010/main" val="5825978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630</TotalTime>
  <Words>161</Words>
  <Application>Microsoft Office PowerPoint</Application>
  <PresentationFormat>Widescreen</PresentationFormat>
  <Paragraphs>20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Wingdings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19</cp:revision>
  <dcterms:created xsi:type="dcterms:W3CDTF">2021-01-07T13:26:19Z</dcterms:created>
  <dcterms:modified xsi:type="dcterms:W3CDTF">2021-02-23T12:15:03Z</dcterms:modified>
</cp:coreProperties>
</file>