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0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5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60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03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0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41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26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85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681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93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7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2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288" y="0"/>
            <a:ext cx="9803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329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00" y="0"/>
            <a:ext cx="1049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557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486" y="0"/>
            <a:ext cx="105010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72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923" y="0"/>
            <a:ext cx="9952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985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526" y="0"/>
            <a:ext cx="10180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37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291" y="0"/>
            <a:ext cx="103314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77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43" y="0"/>
            <a:ext cx="103135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584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104" y="0"/>
            <a:ext cx="102957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586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538" y="0"/>
            <a:ext cx="10374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46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33" y="0"/>
            <a:ext cx="10202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385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358" y="0"/>
            <a:ext cx="10371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85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687" y="0"/>
            <a:ext cx="10026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944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44" y="0"/>
            <a:ext cx="10524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923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735" y="0"/>
            <a:ext cx="10282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930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06" y="0"/>
            <a:ext cx="10569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970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52" y="0"/>
            <a:ext cx="105912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0976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022797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52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810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2021-02-08T15:01:55Z</dcterms:created>
  <dcterms:modified xsi:type="dcterms:W3CDTF">2021-02-24T13:22:14Z</dcterms:modified>
</cp:coreProperties>
</file>