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6" r:id="rId3"/>
    <p:sldId id="267" r:id="rId4"/>
    <p:sldId id="268" r:id="rId5"/>
    <p:sldId id="269" r:id="rId6"/>
    <p:sldId id="270" r:id="rId7"/>
    <p:sldId id="27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558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C670FB-DAF1-754F-B62E-C9058A5F7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14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202D4C-3687-3A49-92D5-B2F64E0693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062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D27DDD-7AE2-B44F-A2F9-1D2567A68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96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2D15F5A-9F33-194B-88EB-3E1A890F7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5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349EDA-1E54-CF45-9EE2-7CC0081151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6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E0C25D-CACF-D441-9A67-1E89B4AA5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86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82A4A9-6BAC-6A49-A589-E40527040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4351"/>
            <a:ext cx="9144000" cy="6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53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36</cp:revision>
  <dcterms:created xsi:type="dcterms:W3CDTF">2019-07-05T11:02:13Z</dcterms:created>
  <dcterms:modified xsi:type="dcterms:W3CDTF">2021-01-30T11:11:42Z</dcterms:modified>
</cp:coreProperties>
</file>