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62" r:id="rId2"/>
  </p:sldMasterIdLst>
  <p:notesMasterIdLst>
    <p:notesMasterId r:id="rId8"/>
  </p:notesMasterIdLst>
  <p:sldIdLst>
    <p:sldId id="271" r:id="rId3"/>
    <p:sldId id="265" r:id="rId4"/>
    <p:sldId id="266" r:id="rId5"/>
    <p:sldId id="267" r:id="rId6"/>
    <p:sldId id="272" r:id="rId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271"/>
    <p:restoredTop sz="94684"/>
  </p:normalViewPr>
  <p:slideViewPr>
    <p:cSldViewPr snapToGrid="0" snapToObjects="1">
      <p:cViewPr varScale="1">
        <p:scale>
          <a:sx n="81" d="100"/>
          <a:sy n="81" d="100"/>
        </p:scale>
        <p:origin x="165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9360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0253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A2D9EE9-A4ED-4289-BA6A-C983E2F77355}"/>
              </a:ext>
            </a:extLst>
          </p:cNvPr>
          <p:cNvSpPr txBox="1"/>
          <p:nvPr/>
        </p:nvSpPr>
        <p:spPr>
          <a:xfrm>
            <a:off x="660070" y="1878695"/>
            <a:ext cx="85858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b="1" dirty="0">
                <a:latin typeface="Comic Sans MS" panose="030F0702030302020204" pitchFamily="66" charset="0"/>
              </a:rPr>
              <a:t>                      Here are some quick think quiz questions</a:t>
            </a:r>
          </a:p>
          <a:p>
            <a:pPr algn="l"/>
            <a:r>
              <a:rPr lang="en-GB" b="1" dirty="0">
                <a:latin typeface="Comic Sans MS" panose="030F0702030302020204" pitchFamily="66" charset="0"/>
              </a:rPr>
              <a:t>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Have a pencil and paper ready to record your answer.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Work out the first one.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You may need to jot down a calculation and some working out.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Mark it and continue.</a:t>
            </a:r>
          </a:p>
        </p:txBody>
      </p:sp>
    </p:spTree>
    <p:extLst>
      <p:ext uri="{BB962C8B-B14F-4D97-AF65-F5344CB8AC3E}">
        <p14:creationId xmlns:p14="http://schemas.microsoft.com/office/powerpoint/2010/main" val="23367582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5962" y="5212042"/>
            <a:ext cx="4676037" cy="85961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587" y="1145357"/>
            <a:ext cx="7285351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10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7" name="Straight Arrow Connector 16"/>
          <p:cNvCxnSpPr/>
          <p:nvPr/>
        </p:nvCxnSpPr>
        <p:spPr>
          <a:xfrm flipH="1">
            <a:off x="8285018" y="1834096"/>
            <a:ext cx="304800" cy="521177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 flipV="1">
            <a:off x="8492836" y="1482436"/>
            <a:ext cx="107492" cy="35165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25463" y="5745478"/>
            <a:ext cx="755970" cy="3048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94145" y="1145357"/>
            <a:ext cx="707197" cy="85961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52999" y="2139583"/>
            <a:ext cx="914479" cy="85961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07735" y="3756785"/>
            <a:ext cx="792549" cy="85961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85048" y="5180816"/>
            <a:ext cx="4230991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381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7" y="1150784"/>
            <a:ext cx="7285351" cy="459068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11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>
            <a:off x="8090815" y="1834096"/>
            <a:ext cx="499003" cy="33668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8600328" y="1411705"/>
            <a:ext cx="126577" cy="42239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7694" y="1193094"/>
            <a:ext cx="780356" cy="859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80651" y="2120003"/>
            <a:ext cx="829128" cy="85961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18222" y="3867886"/>
            <a:ext cx="993734" cy="58526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41264" y="4558486"/>
            <a:ext cx="106079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044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7" y="1145088"/>
            <a:ext cx="7285351" cy="409686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12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>
            <a:off x="8021053" y="1834096"/>
            <a:ext cx="568765" cy="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8230035" y="1834095"/>
            <a:ext cx="370293" cy="36868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0421" y="1162715"/>
            <a:ext cx="2584928" cy="8596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0714" y="2126070"/>
            <a:ext cx="902286" cy="8596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07675" y="3086056"/>
            <a:ext cx="1615580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27333" y="4086848"/>
            <a:ext cx="1018120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201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58E7DCA-841E-43BC-B965-DF5E66B341E5}"/>
              </a:ext>
            </a:extLst>
          </p:cNvPr>
          <p:cNvSpPr txBox="1"/>
          <p:nvPr/>
        </p:nvSpPr>
        <p:spPr>
          <a:xfrm>
            <a:off x="3337956" y="2425097"/>
            <a:ext cx="3230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3600" dirty="0">
                <a:latin typeface="Comic Sans MS" panose="030F0702030302020204" pitchFamily="66" charset="0"/>
              </a:rPr>
              <a:t>Well Done!!</a:t>
            </a:r>
          </a:p>
        </p:txBody>
      </p:sp>
    </p:spTree>
    <p:extLst>
      <p:ext uri="{BB962C8B-B14F-4D97-AF65-F5344CB8AC3E}">
        <p14:creationId xmlns:p14="http://schemas.microsoft.com/office/powerpoint/2010/main" val="2400205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165</TotalTime>
  <Words>50</Words>
  <Application>Microsoft Office PowerPoint</Application>
  <PresentationFormat>A4 Paper (210x297 mm)</PresentationFormat>
  <Paragraphs>10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Bariol</vt:lpstr>
      <vt:lpstr>Calibri</vt:lpstr>
      <vt:lpstr>Comic Sans MS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Caroline Smith</cp:lastModifiedBy>
  <cp:revision>28</cp:revision>
  <dcterms:created xsi:type="dcterms:W3CDTF">2019-10-15T10:24:11Z</dcterms:created>
  <dcterms:modified xsi:type="dcterms:W3CDTF">2021-02-25T13:10:51Z</dcterms:modified>
</cp:coreProperties>
</file>