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6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50B79-454A-4F49-B496-91E9E62A2C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9C0502-486D-4375-8A51-35247A2C84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5902B3-334F-4E02-AB7E-4EB8DAA0C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37FF5-96D5-4C61-923D-6B116BF9361A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31638B-9E48-4BE2-B369-0992DCBFD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EA1A98-0CD6-4638-B6D0-3BCA8D60A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1BE74-2D05-4963-A57B-26445089B8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859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E78292-B0A4-4D0C-9AED-DCCAF5F58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877F66-E3D4-4848-8F16-EABC2BF4F2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2B23B-EFF8-46F5-A3D2-62F7D57D8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37FF5-96D5-4C61-923D-6B116BF9361A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414CA1-011C-4053-ADD3-9294B7B40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6FA7B2-CAEB-4DD6-8D57-C19019DAD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1BE74-2D05-4963-A57B-26445089B8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514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50D7E-7D9F-4A99-A50C-C6BD3E14E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1CC348-AFD9-4981-BE89-48C2A525A3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5B4A38-FF13-49D5-9C58-A2AF9A5A5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37FF5-96D5-4C61-923D-6B116BF9361A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BE2012-6079-41D7-9720-A05056CAF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CD25C7-39A0-4F1C-A042-07185A622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1BE74-2D05-4963-A57B-26445089B8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49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8FE2D-C24E-4524-8DD8-2D5C686E9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E2DC1B-1D3C-4A08-8F69-9B882DF465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48419B-7801-47B7-B4EA-4409DC5A40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D7F745-D995-4500-BE19-ECDDB4911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37FF5-96D5-4C61-923D-6B116BF9361A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CA4701-1718-42DB-8BD8-A772A1F00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32E4C5-C28A-444A-BA4D-CEF0A1012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1BE74-2D05-4963-A57B-26445089B8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78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F9EEB-2FC1-4391-ABB0-F5822978E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5069AD-78DD-488C-A680-0C2774F02A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F9991C-C634-4E1C-BA22-A6A28EB8E2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5E7EA0-2C37-44BB-B3B0-522B35B589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1D0F99-F966-4A86-B847-E9E2562B7D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529D24-937A-4660-ACB2-B583D7FEF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37FF5-96D5-4C61-923D-6B116BF9361A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00FC9DA-36AF-4DEE-B9B1-0B759A86A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E40E2A-ECFB-44F5-8133-5CA98FC1B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1BE74-2D05-4963-A57B-26445089B8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18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9D1FF-ED3B-4B4A-AA73-05B2FBCAB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BB2BFD-D2D1-4E78-9D43-69EF736D3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37FF5-96D5-4C61-923D-6B116BF9361A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785C39-295C-4B0C-88FD-445D05A20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7C2D52-9A23-4414-A1C1-50F729AE7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1BE74-2D05-4963-A57B-26445089B8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512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8CB17D-9EC9-4E1E-AB0D-7B350DCDB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37FF5-96D5-4C61-923D-6B116BF9361A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88FF01-0A82-4193-9B16-69579DDEA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E137AB-E03E-41B6-818F-0D8C37FA6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1BE74-2D05-4963-A57B-26445089B8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800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FE2E98-115E-4E0A-85C6-4D0C3CEB0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438F93-75B6-49BF-B16A-AE8B419B2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02A0E0-DE3A-4ADE-B882-D2EA7B56FE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93EFF1-1D6E-45A1-999F-AE1AA05EB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37FF5-96D5-4C61-923D-6B116BF9361A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55E12B-B181-4D68-BE29-CFF69DDE3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55F816-A07A-4195-BB54-186E4249A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1BE74-2D05-4963-A57B-26445089B8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121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65479-27E0-4C22-9C08-86508D53C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F549EC-2A81-4297-AC6E-E7E8376CE9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A52168-8D79-462B-86AC-A83E4C4738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D7BABF-2897-444D-BE7A-D0DDBBC68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37FF5-96D5-4C61-923D-6B116BF9361A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84F6A7-3EBC-4C75-976E-8D448BAED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87433D-167F-4BE5-A7F0-2CE3361CB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1BE74-2D05-4963-A57B-26445089B8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05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0FDFD-60FE-415E-ABD8-DED8F17B0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26E073-B7A5-4468-B0CF-DC08D76EAA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9FAD00-E661-4F65-9A90-1D246547F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37FF5-96D5-4C61-923D-6B116BF9361A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6E227-F3FE-40C5-BD32-6E9764130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B5F85-5960-4B9E-B027-26BC43114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1BE74-2D05-4963-A57B-26445089B8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011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A228D0-D333-4924-9025-1560974FA9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7DF0E6-AC2E-4B8B-A2C6-CDB427426C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38C5A8-D84D-4630-8BEB-CB278E747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37FF5-96D5-4C61-923D-6B116BF9361A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35ADB9-5F65-4D6E-B8C2-9D521D1C0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F2937F-B0C7-42DC-BE9A-D961859BE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1BE74-2D05-4963-A57B-26445089B8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471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t="-2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30B446-ABBC-4728-84A4-017FB7F2C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5FA0D9-4963-44E9-8D37-AC51949D1A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4156B-AAB6-4035-B94A-DB1D29052F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37FF5-96D5-4C61-923D-6B116BF9361A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586B99-C3B6-4F26-919B-27CE7CB3BD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C3B4DE-078F-4C05-BB32-A768120C70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1BE74-2D05-4963-A57B-26445089B8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27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Dear Earth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Isabel Otter </a:t>
            </a:r>
          </a:p>
        </p:txBody>
      </p:sp>
    </p:spTree>
    <p:extLst>
      <p:ext uri="{BB962C8B-B14F-4D97-AF65-F5344CB8AC3E}">
        <p14:creationId xmlns:p14="http://schemas.microsoft.com/office/powerpoint/2010/main" val="2190176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78"/>
    </mc:Choice>
    <mc:Fallback xmlns="">
      <p:transition spd="slow" advTm="2457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93558" y="1013254"/>
            <a:ext cx="7578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Comic Sans MS" panose="030F0702030302020204" pitchFamily="66" charset="0"/>
              </a:rPr>
              <a:t>What makes our world wonderful?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0066" y="3620530"/>
            <a:ext cx="118418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Think about water, the land, the polar regions, the rainforest and the sky… </a:t>
            </a:r>
          </a:p>
        </p:txBody>
      </p:sp>
    </p:spTree>
    <p:extLst>
      <p:ext uri="{BB962C8B-B14F-4D97-AF65-F5344CB8AC3E}">
        <p14:creationId xmlns:p14="http://schemas.microsoft.com/office/powerpoint/2010/main" val="126357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235"/>
    </mc:Choice>
    <mc:Fallback xmlns="">
      <p:transition spd="slow" advTm="5023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213167" y="880745"/>
            <a:ext cx="1888490" cy="82423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200" b="1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WATER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8951706" y="880745"/>
            <a:ext cx="1888490" cy="824230"/>
          </a:xfrm>
          <a:prstGeom prst="ellipse">
            <a:avLst/>
          </a:prstGeom>
          <a:noFill/>
          <a:ln w="38100" cap="flat" cmpd="sng" algn="ctr">
            <a:solidFill>
              <a:srgbClr val="FF33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2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LAND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921736" y="5418772"/>
            <a:ext cx="1888490" cy="824230"/>
          </a:xfrm>
          <a:prstGeom prst="ellipse">
            <a:avLst/>
          </a:prstGeom>
          <a:noFill/>
          <a:ln w="38100" cap="flat" cmpd="sng" algn="ctr">
            <a:solidFill>
              <a:srgbClr val="00B0F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2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FROZEN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8454501" y="5168059"/>
            <a:ext cx="2652395" cy="913765"/>
          </a:xfrm>
          <a:prstGeom prst="ellipse">
            <a:avLst/>
          </a:prstGeom>
          <a:noFill/>
          <a:ln w="38100" cap="flat" cmpd="sng" algn="ctr">
            <a:solidFill>
              <a:srgbClr val="00B05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2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RAINFOREST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5020678" y="3137638"/>
            <a:ext cx="1888490" cy="824230"/>
          </a:xfrm>
          <a:prstGeom prst="ellipse">
            <a:avLst/>
          </a:prstGeom>
          <a:noFill/>
          <a:ln w="38100" cap="flat" cmpd="sng" algn="ctr">
            <a:solidFill>
              <a:srgbClr val="0066FF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2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SKY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6746" y="2397211"/>
            <a:ext cx="19853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Clouds that make pictures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6779741" y="3043542"/>
            <a:ext cx="370702" cy="2763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20507" y="4521728"/>
            <a:ext cx="30416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Aurora Borealis lighting up the dark 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2001795" y="5066270"/>
            <a:ext cx="172092" cy="3653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173887" y="386057"/>
            <a:ext cx="3041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Colourful coral reef</a:t>
            </a:r>
          </a:p>
        </p:txBody>
      </p:sp>
      <p:cxnSp>
        <p:nvCxnSpPr>
          <p:cNvPr id="14" name="Straight Arrow Connector 13"/>
          <p:cNvCxnSpPr>
            <a:stCxn id="2" idx="7"/>
          </p:cNvCxnSpPr>
          <p:nvPr/>
        </p:nvCxnSpPr>
        <p:spPr>
          <a:xfrm flipV="1">
            <a:off x="2825094" y="700216"/>
            <a:ext cx="824268" cy="3012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8997069" y="62891"/>
            <a:ext cx="30416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Elephants at a watering hole</a:t>
            </a:r>
          </a:p>
        </p:txBody>
      </p:sp>
      <p:cxnSp>
        <p:nvCxnSpPr>
          <p:cNvPr id="18" name="Straight Arrow Connector 17"/>
          <p:cNvCxnSpPr>
            <a:stCxn id="3" idx="7"/>
          </p:cNvCxnSpPr>
          <p:nvPr/>
        </p:nvCxnSpPr>
        <p:spPr>
          <a:xfrm flipV="1">
            <a:off x="10563633" y="607433"/>
            <a:ext cx="214724" cy="3940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8909718" y="6111731"/>
            <a:ext cx="30416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Vines draping between trees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10860160" y="5890182"/>
            <a:ext cx="433916" cy="2406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075EE339-FFD8-4F00-AF2C-0C365AEC1D51}"/>
              </a:ext>
            </a:extLst>
          </p:cNvPr>
          <p:cNvSpPr txBox="1"/>
          <p:nvPr/>
        </p:nvSpPr>
        <p:spPr>
          <a:xfrm>
            <a:off x="9005369" y="1926949"/>
            <a:ext cx="2850374" cy="313932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TASK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Create a mind map of things that make our Earth wonderful – link them to the 5 areas on this slide.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You can copy this into your book or print out the template in the files.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Try to think of as many things as you can.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205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161"/>
    </mc:Choice>
    <mc:Fallback xmlns="">
      <p:transition spd="slow" advTm="511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  <p:bldP spid="17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6.3|6.9|8.4|3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104</Words>
  <Application>Microsoft Office PowerPoint</Application>
  <PresentationFormat>Widescreen</PresentationFormat>
  <Paragraphs>18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Times New Roman</vt:lpstr>
      <vt:lpstr>Office Theme</vt:lpstr>
      <vt:lpstr>Dear Earth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Powis</dc:creator>
  <cp:lastModifiedBy>Alex Powis</cp:lastModifiedBy>
  <cp:revision>13</cp:revision>
  <dcterms:created xsi:type="dcterms:W3CDTF">2020-12-27T17:04:06Z</dcterms:created>
  <dcterms:modified xsi:type="dcterms:W3CDTF">2021-01-06T19:35:55Z</dcterms:modified>
</cp:coreProperties>
</file>