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73" r:id="rId18"/>
    <p:sldId id="274" r:id="rId19"/>
    <p:sldId id="27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09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30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02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502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177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865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52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2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015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161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38BA7-DF48-4892-8CFA-A0D2109A8DD1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CF0A78-79FB-47BC-BB2D-1C82F5C680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43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086" y="0"/>
            <a:ext cx="102718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754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873" y="0"/>
            <a:ext cx="107642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658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496" y="0"/>
            <a:ext cx="10283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43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283" y="0"/>
            <a:ext cx="105714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148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125" y="0"/>
            <a:ext cx="10151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444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572" y="0"/>
            <a:ext cx="102748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166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282" y="0"/>
            <a:ext cx="101454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8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843" y="0"/>
            <a:ext cx="10374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567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074" y="0"/>
            <a:ext cx="101118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810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004" y="0"/>
            <a:ext cx="10207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571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265" y="0"/>
            <a:ext cx="104934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177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247" y="0"/>
            <a:ext cx="102115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12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933" y="0"/>
            <a:ext cx="104721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300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327" y="0"/>
            <a:ext cx="106753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079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692" y="0"/>
            <a:ext cx="106626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2101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300" y="0"/>
            <a:ext cx="10761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273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903738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961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394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2021-02-08T14:57:36Z</dcterms:created>
  <dcterms:modified xsi:type="dcterms:W3CDTF">2021-02-24T13:25:22Z</dcterms:modified>
</cp:coreProperties>
</file>