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70" r:id="rId13"/>
    <p:sldId id="268" r:id="rId14"/>
    <p:sldId id="264"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week-1-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3</a:t>
            </a:r>
            <a:r>
              <a:rPr lang="en-GB" baseline="30000" dirty="0" smtClean="0"/>
              <a:t>rd</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o-e – phone home</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job for Jordan</a:t>
            </a:r>
            <a:r>
              <a:rPr lang="en-GB" sz="3200" b="1" dirty="0"/>
              <a:t/>
            </a:r>
            <a:br>
              <a:rPr lang="en-GB" sz="3200" b="1" dirty="0"/>
            </a:br>
            <a:r>
              <a:rPr lang="en-GB" sz="3200" b="1" dirty="0" smtClean="0"/>
              <a:t/>
            </a:r>
            <a:br>
              <a:rPr lang="en-GB" sz="3200" b="1" dirty="0" smtClean="0"/>
            </a:br>
            <a:r>
              <a:rPr lang="en-GB" sz="3200" b="1" dirty="0" smtClean="0"/>
              <a:t>Yellow book – In the park</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The </a:t>
            </a:r>
            <a:r>
              <a:rPr lang="en-GB" dirty="0"/>
              <a:t>t</a:t>
            </a:r>
            <a:r>
              <a:rPr lang="en-GB" dirty="0" smtClean="0"/>
              <a:t>opic we are covering is </a:t>
            </a:r>
            <a:r>
              <a:rPr lang="en-GB" b="1" dirty="0" smtClean="0"/>
              <a:t>Multiplication and Division </a:t>
            </a:r>
            <a:r>
              <a:rPr lang="en-GB" dirty="0" smtClean="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a:t>
            </a:r>
            <a:r>
              <a:rPr lang="en-US" b="1" dirty="0" smtClean="0"/>
              <a:t>Add </a:t>
            </a:r>
            <a:r>
              <a:rPr lang="en-US" b="1" smtClean="0"/>
              <a:t>equal groups</a:t>
            </a:r>
            <a:r>
              <a:rPr lang="en-GB" b="1" smtClean="0"/>
              <a:t>’ </a:t>
            </a:r>
            <a:r>
              <a:rPr lang="en-GB" dirty="0" smtClean="0"/>
              <a:t>(Spring – week 1)</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Tomorrow afternoon</a:t>
            </a:r>
            <a:endParaRPr lang="en-GB" dirty="0"/>
          </a:p>
        </p:txBody>
      </p:sp>
      <p:pic>
        <p:nvPicPr>
          <p:cNvPr id="3" name="Picture 2"/>
          <p:cNvPicPr>
            <a:picLocks noChangeAspect="1"/>
          </p:cNvPicPr>
          <p:nvPr/>
        </p:nvPicPr>
        <p:blipFill>
          <a:blip r:embed="rId2"/>
          <a:stretch>
            <a:fillRect/>
          </a:stretch>
        </p:blipFill>
        <p:spPr>
          <a:xfrm>
            <a:off x="3472765" y="1690688"/>
            <a:ext cx="4361420" cy="3437390"/>
          </a:xfrm>
          <a:prstGeom prst="rect">
            <a:avLst/>
          </a:prstGeom>
        </p:spPr>
      </p:pic>
      <p:sp>
        <p:nvSpPr>
          <p:cNvPr id="8" name="Title 1"/>
          <p:cNvSpPr txBox="1">
            <a:spLocks/>
          </p:cNvSpPr>
          <p:nvPr/>
        </p:nvSpPr>
        <p:spPr>
          <a:xfrm>
            <a:off x="949411" y="5287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Have a screen </a:t>
            </a:r>
            <a:r>
              <a:rPr lang="en-GB" smtClean="0"/>
              <a:t>free afternoon!</a:t>
            </a:r>
            <a:endParaRPr lang="en-GB" dirty="0"/>
          </a:p>
        </p:txBody>
      </p:sp>
    </p:spTree>
    <p:extLst>
      <p:ext uri="{BB962C8B-B14F-4D97-AF65-F5344CB8AC3E}">
        <p14:creationId xmlns:p14="http://schemas.microsoft.com/office/powerpoint/2010/main" val="1197564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the school website is a list of suggested activities.</a:t>
            </a:r>
            <a:endParaRPr lang="en-GB" dirty="0"/>
          </a:p>
        </p:txBody>
      </p:sp>
      <p:pic>
        <p:nvPicPr>
          <p:cNvPr id="4" name="Picture 3"/>
          <p:cNvPicPr>
            <a:picLocks noChangeAspect="1"/>
          </p:cNvPicPr>
          <p:nvPr/>
        </p:nvPicPr>
        <p:blipFill>
          <a:blip r:embed="rId2"/>
          <a:stretch>
            <a:fillRect/>
          </a:stretch>
        </p:blipFill>
        <p:spPr>
          <a:xfrm>
            <a:off x="838200" y="1926110"/>
            <a:ext cx="4985910" cy="3361038"/>
          </a:xfrm>
          <a:prstGeom prst="rect">
            <a:avLst/>
          </a:prstGeom>
        </p:spPr>
      </p:pic>
      <p:pic>
        <p:nvPicPr>
          <p:cNvPr id="5" name="Picture 4"/>
          <p:cNvPicPr>
            <a:picLocks noChangeAspect="1"/>
          </p:cNvPicPr>
          <p:nvPr/>
        </p:nvPicPr>
        <p:blipFill>
          <a:blip r:embed="rId3"/>
          <a:stretch>
            <a:fillRect/>
          </a:stretch>
        </p:blipFill>
        <p:spPr>
          <a:xfrm>
            <a:off x="6698694" y="1562101"/>
            <a:ext cx="3589979" cy="3725047"/>
          </a:xfrm>
          <a:prstGeom prst="rect">
            <a:avLst/>
          </a:prstGeom>
        </p:spPr>
      </p:pic>
      <p:sp>
        <p:nvSpPr>
          <p:cNvPr id="6" name="Oval 5"/>
          <p:cNvSpPr/>
          <p:nvPr/>
        </p:nvSpPr>
        <p:spPr>
          <a:xfrm>
            <a:off x="6286308" y="4512646"/>
            <a:ext cx="3023286" cy="988541"/>
          </a:xfrm>
          <a:prstGeom prst="ellipse">
            <a:avLst/>
          </a:prstGeom>
          <a:noFill/>
          <a:ln w="57150">
            <a:solidFill>
              <a:srgbClr val="FFC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0" name="Right Arrow 9"/>
          <p:cNvSpPr/>
          <p:nvPr/>
        </p:nvSpPr>
        <p:spPr>
          <a:xfrm rot="7971552">
            <a:off x="9445936" y="4460376"/>
            <a:ext cx="1298010" cy="221560"/>
          </a:xfrm>
          <a:prstGeom prst="rightArrow">
            <a:avLst/>
          </a:prstGeom>
          <a:solidFill>
            <a:srgbClr val="FFFF00"/>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72530" y="5773035"/>
            <a:ext cx="11046940" cy="369332"/>
          </a:xfrm>
          <a:prstGeom prst="rect">
            <a:avLst/>
          </a:prstGeom>
          <a:noFill/>
        </p:spPr>
        <p:txBody>
          <a:bodyPr wrap="square" rtlCol="0">
            <a:spAutoFit/>
          </a:bodyPr>
          <a:lstStyle/>
          <a:p>
            <a:r>
              <a:rPr lang="en-GB" dirty="0" smtClean="0"/>
              <a:t>Please feel free to have a look through and see some of activities you can do tomorrow afternoon.</a:t>
            </a:r>
            <a:endParaRPr lang="en-GB" dirty="0"/>
          </a:p>
        </p:txBody>
      </p:sp>
    </p:spTree>
    <p:extLst>
      <p:ext uri="{BB962C8B-B14F-4D97-AF65-F5344CB8AC3E}">
        <p14:creationId xmlns:p14="http://schemas.microsoft.com/office/powerpoint/2010/main" val="2811471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551</Words>
  <Application>Microsoft Office PowerPoint</Application>
  <PresentationFormat>Widescreen</PresentationFormat>
  <Paragraphs>80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Home Learning  Wednesday 3rd February</vt:lpstr>
      <vt:lpstr>Start with a story</vt:lpstr>
      <vt:lpstr> English -  Spellings  1. o-e – phone home  2. The ‘Big 5’</vt:lpstr>
      <vt:lpstr> English  Grey Book – A job for Jordan  Yellow book – In the park</vt:lpstr>
      <vt:lpstr>Take a break!</vt:lpstr>
      <vt:lpstr>Maths</vt:lpstr>
      <vt:lpstr>Have another break!</vt:lpstr>
      <vt:lpstr>Afternoon Lessons</vt:lpstr>
      <vt:lpstr>Reading</vt:lpstr>
      <vt:lpstr>Worship Time</vt:lpstr>
      <vt:lpstr>Tomorrow afternoon</vt:lpstr>
      <vt:lpstr>On the school website is a list of suggested activities.</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47</cp:revision>
  <dcterms:created xsi:type="dcterms:W3CDTF">2021-01-06T10:35:23Z</dcterms:created>
  <dcterms:modified xsi:type="dcterms:W3CDTF">2021-02-03T08:15:24Z</dcterms:modified>
</cp:coreProperties>
</file>