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ew</a:t>
            </a:r>
            <a:r>
              <a:rPr lang="en-US" sz="5000" dirty="0" smtClean="0">
                <a:solidFill>
                  <a:srgbClr val="FF0000"/>
                </a:solidFill>
              </a:rPr>
              <a:t> </a:t>
            </a:r>
            <a:r>
              <a:rPr lang="en-US" sz="5000" dirty="0" smtClean="0"/>
              <a:t>sound</a:t>
            </a:r>
            <a:endParaRPr lang="en-US" sz="5000" dirty="0"/>
          </a:p>
          <a:p>
            <a:pPr algn="ctr"/>
            <a:endParaRPr lang="en-GB" sz="5000" dirty="0"/>
          </a:p>
          <a:p>
            <a:pPr algn="ctr"/>
            <a:r>
              <a:rPr lang="en-US" sz="5000" dirty="0" err="1" smtClean="0">
                <a:solidFill>
                  <a:srgbClr val="FF0000"/>
                </a:solidFill>
              </a:rPr>
              <a:t>ew</a:t>
            </a:r>
            <a:r>
              <a:rPr lang="en-US" sz="5000" dirty="0" smtClean="0"/>
              <a:t> – chew </a:t>
            </a:r>
            <a:r>
              <a:rPr lang="en-US" sz="5000" smtClean="0"/>
              <a:t>the stew</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new</a:t>
            </a:r>
            <a:r>
              <a:rPr lang="en-GB" sz="4000" dirty="0"/>
              <a:t>				2. </a:t>
            </a:r>
            <a:r>
              <a:rPr lang="en-GB" sz="4000" dirty="0" err="1" smtClean="0"/>
              <a:t>nue</a:t>
            </a:r>
            <a:r>
              <a:rPr lang="en-GB" sz="4000" dirty="0"/>
              <a:t>			3. </a:t>
            </a:r>
            <a:r>
              <a:rPr lang="en-GB" sz="4000" dirty="0" err="1" smtClean="0"/>
              <a:t>nuwe</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5" name="Rectangle 4"/>
          <p:cNvSpPr/>
          <p:nvPr/>
        </p:nvSpPr>
        <p:spPr>
          <a:xfrm>
            <a:off x="444844" y="2333354"/>
            <a:ext cx="11615351" cy="707886"/>
          </a:xfrm>
          <a:prstGeom prst="rect">
            <a:avLst/>
          </a:prstGeom>
        </p:spPr>
        <p:txBody>
          <a:bodyPr wrap="square">
            <a:spAutoFit/>
          </a:bodyPr>
          <a:lstStyle/>
          <a:p>
            <a:r>
              <a:rPr lang="en-GB" sz="4000" dirty="0"/>
              <a:t>1. </a:t>
            </a:r>
            <a:r>
              <a:rPr lang="en-GB" sz="4000" dirty="0" smtClean="0"/>
              <a:t>new </a:t>
            </a:r>
            <a:r>
              <a:rPr lang="en-GB" sz="4000" dirty="0">
                <a:sym typeface="Wingdings" panose="05000000000000000000" pitchFamily="2" charset="2"/>
              </a:rPr>
              <a:t> </a:t>
            </a:r>
            <a:r>
              <a:rPr lang="en-GB" sz="4000" dirty="0"/>
              <a:t>			</a:t>
            </a:r>
            <a:r>
              <a:rPr lang="en-GB" sz="4000" dirty="0" smtClean="0"/>
              <a:t>2</a:t>
            </a:r>
            <a:r>
              <a:rPr lang="en-GB" sz="4000" dirty="0"/>
              <a:t>. </a:t>
            </a:r>
            <a:r>
              <a:rPr lang="en-GB" sz="4000" dirty="0" err="1" smtClean="0"/>
              <a:t>nue</a:t>
            </a:r>
            <a:r>
              <a:rPr lang="en-GB" sz="4000" dirty="0" smtClean="0"/>
              <a:t> </a:t>
            </a:r>
            <a:r>
              <a:rPr lang="en-GB" sz="4000" dirty="0">
                <a:sym typeface="Wingdings" panose="05000000000000000000" pitchFamily="2" charset="2"/>
              </a:rPr>
              <a:t> </a:t>
            </a:r>
            <a:r>
              <a:rPr lang="en-GB" sz="4000" dirty="0"/>
              <a:t>		3. </a:t>
            </a:r>
            <a:r>
              <a:rPr lang="en-GB" sz="4000" dirty="0" err="1" smtClean="0"/>
              <a:t>nuwe</a:t>
            </a:r>
            <a:r>
              <a:rPr lang="en-GB" sz="4000" dirty="0" smtClean="0"/>
              <a:t>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smtClean="0"/>
              <a:t>new</a:t>
            </a:r>
            <a:r>
              <a:rPr lang="en-GB" sz="4400" dirty="0"/>
              <a:t>		</a:t>
            </a:r>
            <a:r>
              <a:rPr lang="en-GB" sz="4400" dirty="0" smtClean="0"/>
              <a:t>       2</a:t>
            </a:r>
            <a:r>
              <a:rPr lang="en-GB" sz="4400" dirty="0"/>
              <a:t>. </a:t>
            </a:r>
            <a:r>
              <a:rPr lang="en-GB" sz="4400" dirty="0" err="1" smtClean="0"/>
              <a:t>knue</a:t>
            </a:r>
            <a:r>
              <a:rPr lang="en-GB" sz="4400" dirty="0"/>
              <a:t>		</a:t>
            </a:r>
            <a:r>
              <a:rPr lang="en-GB" sz="4400" dirty="0" smtClean="0"/>
              <a:t>	3. knew</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527221" y="2626496"/>
            <a:ext cx="11055179" cy="1446550"/>
          </a:xfrm>
          <a:prstGeom prst="rect">
            <a:avLst/>
          </a:prstGeom>
        </p:spPr>
        <p:txBody>
          <a:bodyPr wrap="square">
            <a:spAutoFit/>
          </a:bodyPr>
          <a:lstStyle/>
          <a:p>
            <a:r>
              <a:rPr lang="en-GB" sz="4400" dirty="0"/>
              <a:t>1. </a:t>
            </a:r>
            <a:r>
              <a:rPr lang="en-GB" sz="4400" dirty="0" smtClean="0"/>
              <a:t>new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knue</a:t>
            </a:r>
            <a:r>
              <a:rPr lang="en-GB" sz="4400" dirty="0"/>
              <a:t>	</a:t>
            </a:r>
            <a:r>
              <a:rPr lang="en-GB" sz="4400" dirty="0">
                <a:sym typeface="Wingdings" panose="05000000000000000000" pitchFamily="2" charset="2"/>
              </a:rPr>
              <a:t>  </a:t>
            </a:r>
            <a:r>
              <a:rPr lang="en-GB" sz="4400" dirty="0"/>
              <a:t>	</a:t>
            </a:r>
            <a:r>
              <a:rPr lang="en-GB" sz="4400" dirty="0" smtClean="0"/>
              <a:t>	3. knew </a:t>
            </a:r>
            <a:r>
              <a:rPr lang="en-GB" sz="4400" dirty="0">
                <a:sym typeface="Wingdings" panose="05000000000000000000" pitchFamily="2" charset="2"/>
              </a:rPr>
              <a:t></a:t>
            </a:r>
            <a:endParaRPr lang="en-US" sz="4400" dirty="0"/>
          </a:p>
          <a:p>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crue</a:t>
            </a:r>
            <a:r>
              <a:rPr lang="en-GB" sz="4400" dirty="0"/>
              <a:t>		 	2. </a:t>
            </a:r>
            <a:r>
              <a:rPr lang="en-GB" sz="4400" dirty="0" smtClean="0"/>
              <a:t>crew</a:t>
            </a:r>
            <a:r>
              <a:rPr lang="en-GB" sz="4400" dirty="0"/>
              <a:t>			3. </a:t>
            </a:r>
            <a:r>
              <a:rPr lang="en-GB" sz="4400" dirty="0" err="1" smtClean="0"/>
              <a:t>krew</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55589" y="2474992"/>
            <a:ext cx="10157254" cy="1046440"/>
          </a:xfrm>
          <a:prstGeom prst="rect">
            <a:avLst/>
          </a:prstGeom>
          <a:noFill/>
        </p:spPr>
        <p:txBody>
          <a:bodyPr wrap="square" rtlCol="0">
            <a:spAutoFit/>
          </a:bodyPr>
          <a:lstStyle/>
          <a:p>
            <a:r>
              <a:rPr lang="en-GB" sz="4400" dirty="0"/>
              <a:t>1. </a:t>
            </a:r>
            <a:r>
              <a:rPr lang="en-GB" sz="4400" dirty="0" err="1" smtClean="0"/>
              <a:t>crue</a:t>
            </a:r>
            <a:r>
              <a:rPr lang="en-GB" sz="4400" dirty="0" smtClean="0"/>
              <a:t> </a:t>
            </a:r>
            <a:r>
              <a:rPr lang="en-GB" sz="4400" dirty="0" smtClean="0">
                <a:sym typeface="Wingdings" panose="05000000000000000000" pitchFamily="2" charset="2"/>
              </a:rPr>
              <a:t> </a:t>
            </a:r>
            <a:r>
              <a:rPr lang="en-GB" sz="4400" dirty="0"/>
              <a:t>	 	2. </a:t>
            </a:r>
            <a:r>
              <a:rPr lang="en-GB" sz="4400" dirty="0" smtClean="0"/>
              <a:t>crew </a:t>
            </a:r>
            <a:r>
              <a:rPr lang="en-GB" sz="4400" dirty="0">
                <a:sym typeface="Wingdings" panose="05000000000000000000" pitchFamily="2" charset="2"/>
              </a:rPr>
              <a:t> </a:t>
            </a:r>
            <a:r>
              <a:rPr lang="en-GB" sz="4400" dirty="0"/>
              <a:t>		3. </a:t>
            </a:r>
            <a:r>
              <a:rPr lang="en-GB" sz="4400" dirty="0" err="1" smtClean="0"/>
              <a:t>krew</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nefew</a:t>
            </a:r>
            <a:r>
              <a:rPr lang="en-GB" sz="4400" dirty="0"/>
              <a:t>	</a:t>
            </a:r>
            <a:r>
              <a:rPr lang="en-GB" sz="4400" dirty="0" smtClean="0"/>
              <a:t>  2</a:t>
            </a:r>
            <a:r>
              <a:rPr lang="en-GB" sz="4400" dirty="0"/>
              <a:t>. </a:t>
            </a:r>
            <a:r>
              <a:rPr lang="en-GB" sz="4400" dirty="0" smtClean="0"/>
              <a:t>nephew</a:t>
            </a:r>
            <a:r>
              <a:rPr lang="en-GB" sz="4400" dirty="0"/>
              <a:t>		3. </a:t>
            </a:r>
            <a:r>
              <a:rPr lang="en-GB" sz="4400" dirty="0" err="1" smtClean="0"/>
              <a:t>nephue</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258811" y="2495831"/>
            <a:ext cx="9415849" cy="1046440"/>
          </a:xfrm>
          <a:prstGeom prst="rect">
            <a:avLst/>
          </a:prstGeom>
          <a:noFill/>
        </p:spPr>
        <p:txBody>
          <a:bodyPr wrap="square" rtlCol="0">
            <a:spAutoFit/>
          </a:bodyPr>
          <a:lstStyle/>
          <a:p>
            <a:r>
              <a:rPr lang="en-GB" sz="4400" dirty="0"/>
              <a:t>1. </a:t>
            </a:r>
            <a:r>
              <a:rPr lang="en-GB" sz="4400" dirty="0" err="1" smtClean="0"/>
              <a:t>nefew</a:t>
            </a:r>
            <a:r>
              <a:rPr lang="en-GB" sz="4400" dirty="0">
                <a:sym typeface="Wingdings" panose="05000000000000000000" pitchFamily="2" charset="2"/>
              </a:rPr>
              <a:t>  </a:t>
            </a:r>
            <a:r>
              <a:rPr lang="en-GB" sz="4400" dirty="0"/>
              <a:t>	</a:t>
            </a:r>
            <a:r>
              <a:rPr lang="en-GB" sz="4400" dirty="0" smtClean="0"/>
              <a:t>  2</a:t>
            </a:r>
            <a:r>
              <a:rPr lang="en-GB" sz="4400" dirty="0"/>
              <a:t>. </a:t>
            </a:r>
            <a:r>
              <a:rPr lang="en-GB" sz="4400" dirty="0" smtClean="0"/>
              <a:t>nephew </a:t>
            </a:r>
            <a:r>
              <a:rPr lang="en-GB" sz="4400" dirty="0">
                <a:sym typeface="Wingdings" panose="05000000000000000000" pitchFamily="2" charset="2"/>
              </a:rPr>
              <a:t> </a:t>
            </a:r>
            <a:r>
              <a:rPr lang="en-GB" sz="4400" dirty="0"/>
              <a:t>	3. </a:t>
            </a:r>
            <a:r>
              <a:rPr lang="en-GB" sz="4400" dirty="0" err="1" smtClean="0"/>
              <a:t>nephue</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knewt</a:t>
            </a:r>
            <a:r>
              <a:rPr lang="en-GB" sz="4400" dirty="0"/>
              <a:t>	</a:t>
            </a:r>
            <a:r>
              <a:rPr lang="en-GB" sz="4400" dirty="0" smtClean="0"/>
              <a:t>        2</a:t>
            </a:r>
            <a:r>
              <a:rPr lang="en-GB" sz="4400" dirty="0"/>
              <a:t>. </a:t>
            </a:r>
            <a:r>
              <a:rPr lang="en-GB" sz="4400" dirty="0" smtClean="0"/>
              <a:t>newt</a:t>
            </a:r>
            <a:r>
              <a:rPr lang="en-GB" sz="4400" dirty="0"/>
              <a:t>			</a:t>
            </a:r>
            <a:r>
              <a:rPr lang="en-GB" sz="4400" dirty="0" smtClean="0"/>
              <a:t>3. </a:t>
            </a:r>
            <a:r>
              <a:rPr lang="en-GB" sz="4400" dirty="0" err="1" smtClean="0"/>
              <a:t>nuet</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1033849" y="2512600"/>
            <a:ext cx="10668000" cy="769441"/>
          </a:xfrm>
          <a:prstGeom prst="rect">
            <a:avLst/>
          </a:prstGeom>
          <a:noFill/>
        </p:spPr>
        <p:txBody>
          <a:bodyPr wrap="square" rtlCol="0">
            <a:spAutoFit/>
          </a:bodyPr>
          <a:lstStyle/>
          <a:p>
            <a:r>
              <a:rPr lang="en-GB" sz="4400" dirty="0"/>
              <a:t>1. </a:t>
            </a:r>
            <a:r>
              <a:rPr lang="en-GB" sz="4400" dirty="0" err="1" smtClean="0"/>
              <a:t>Knewt</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smtClean="0"/>
              <a:t>newt</a:t>
            </a:r>
            <a:r>
              <a:rPr lang="en-GB" sz="4400" dirty="0"/>
              <a:t>	</a:t>
            </a:r>
            <a:r>
              <a:rPr lang="en-GB" sz="4400" dirty="0" smtClean="0"/>
              <a:t> </a:t>
            </a:r>
            <a:r>
              <a:rPr lang="en-GB" sz="4400" dirty="0">
                <a:sym typeface="Wingdings" panose="05000000000000000000" pitchFamily="2" charset="2"/>
              </a:rPr>
              <a:t> </a:t>
            </a:r>
            <a:r>
              <a:rPr lang="en-GB" sz="4400" dirty="0"/>
              <a:t>		</a:t>
            </a:r>
            <a:r>
              <a:rPr lang="en-GB" sz="4400" dirty="0" smtClean="0"/>
              <a:t>3. </a:t>
            </a:r>
            <a:r>
              <a:rPr lang="en-GB" sz="4400" dirty="0" err="1" smtClean="0"/>
              <a:t>nuet</a:t>
            </a:r>
            <a:r>
              <a:rPr lang="en-GB" sz="4400" dirty="0" smtClean="0"/>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knew</a:t>
            </a:r>
            <a:endParaRPr lang="en-GB" sz="3200" dirty="0"/>
          </a:p>
          <a:p>
            <a:endParaRPr lang="en-GB" sz="3200" dirty="0"/>
          </a:p>
          <a:p>
            <a:r>
              <a:rPr lang="en-GB" sz="3200" dirty="0" smtClean="0"/>
              <a:t>I knew that 4 multiplied by 3 was 12.</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231</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15</cp:revision>
  <dcterms:created xsi:type="dcterms:W3CDTF">2021-01-05T14:41:42Z</dcterms:created>
  <dcterms:modified xsi:type="dcterms:W3CDTF">2021-02-09T11:18:24Z</dcterms:modified>
</cp:coreProperties>
</file>