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83" y="411892"/>
            <a:ext cx="9144000" cy="1275492"/>
          </a:xfrm>
        </p:spPr>
        <p:txBody>
          <a:bodyPr/>
          <a:lstStyle/>
          <a:p>
            <a:r>
              <a:rPr lang="en-GB" dirty="0"/>
              <a:t>The Big 5 Quiz!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497" y="2316891"/>
            <a:ext cx="4293973" cy="429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‘The Big 5’</a:t>
            </a:r>
          </a:p>
          <a:p>
            <a:r>
              <a:rPr lang="en-GB" sz="3600" dirty="0"/>
              <a:t>(click on the button to hear the spelling)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BAD0339-3AD0-4C09-B841-D5EDD0C559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81809" y="2196547"/>
            <a:ext cx="609600" cy="6096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286124B-12DE-483D-8A50-934CC710BE6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81809" y="2908852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BBC10A8-2426-49AD-AB27-1594CA3BE8C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81809" y="3621157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4FC4D3C-920D-4EBD-9B12-B97033BF175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81809" y="4369905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6777CE0-0B66-4E69-BC21-FC87F67CEA2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81809" y="51186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How many did you get right?</a:t>
            </a:r>
          </a:p>
          <a:p>
            <a:endParaRPr lang="en-GB" sz="4800" dirty="0"/>
          </a:p>
          <a:p>
            <a:r>
              <a:rPr lang="en-GB" sz="4800" dirty="0"/>
              <a:t>    1. some</a:t>
            </a:r>
          </a:p>
          <a:p>
            <a:r>
              <a:rPr lang="en-GB" sz="4800" dirty="0"/>
              <a:t>    2</a:t>
            </a:r>
            <a:r>
              <a:rPr lang="en-US" sz="4800" dirty="0"/>
              <a:t>. plant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behind</a:t>
            </a:r>
          </a:p>
          <a:p>
            <a:r>
              <a:rPr lang="en-US" sz="4800" dirty="0"/>
              <a:t>    </a:t>
            </a:r>
            <a:r>
              <a:rPr lang="en-GB" sz="4800" dirty="0"/>
              <a:t>4</a:t>
            </a:r>
            <a:r>
              <a:rPr lang="en-US" sz="4800" dirty="0"/>
              <a:t>. because</a:t>
            </a:r>
          </a:p>
          <a:p>
            <a:r>
              <a:rPr lang="en-US" sz="4800" dirty="0"/>
              <a:t>    </a:t>
            </a:r>
            <a:r>
              <a:rPr lang="en-GB" sz="4800" dirty="0"/>
              <a:t>5</a:t>
            </a:r>
            <a:r>
              <a:rPr lang="en-US" sz="4800" dirty="0"/>
              <a:t>. house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73</Words>
  <Application>Microsoft Office PowerPoint</Application>
  <PresentationFormat>Widescreen</PresentationFormat>
  <Paragraphs>16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Big 5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9</cp:revision>
  <dcterms:created xsi:type="dcterms:W3CDTF">2021-01-05T15:37:27Z</dcterms:created>
  <dcterms:modified xsi:type="dcterms:W3CDTF">2021-01-15T11:04:32Z</dcterms:modified>
</cp:coreProperties>
</file>