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9" r:id="rId5"/>
    <p:sldId id="289" r:id="rId6"/>
    <p:sldId id="287" r:id="rId7"/>
    <p:sldId id="290" r:id="rId8"/>
    <p:sldId id="269" r:id="rId9"/>
    <p:sldId id="275" r:id="rId10"/>
    <p:sldId id="286" r:id="rId11"/>
    <p:sldId id="270" r:id="rId12"/>
    <p:sldId id="265" r:id="rId13"/>
    <p:sldId id="288" r:id="rId14"/>
    <p:sldId id="277" r:id="rId15"/>
    <p:sldId id="284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2-number-multiplication-division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JY1_fzzM6Y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lay.ttrockstars.com/auth/school/student/78867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classroom.thenational.academy/lessons/understanding-pulse-and-rhythm-chj3cr?activity=video&amp;step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lJPvEs8qpQc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313052"/>
              </p:ext>
            </p:extLst>
          </p:nvPr>
        </p:nvGraphicFramePr>
        <p:xfrm>
          <a:off x="500136" y="475349"/>
          <a:ext cx="10985621" cy="5673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993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418983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393328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63337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Spag</a:t>
                      </a:r>
                      <a:r>
                        <a:rPr lang="en-US" dirty="0"/>
                        <a:t> Mat 3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English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 </a:t>
                      </a:r>
                      <a:r>
                        <a:rPr lang="en-US" b="1" dirty="0"/>
                        <a:t>The Twits</a:t>
                      </a:r>
                    </a:p>
                    <a:p>
                      <a:r>
                        <a:rPr lang="en-US" dirty="0"/>
                        <a:t>       The Frog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Read or listen to the chapter</a:t>
                      </a:r>
                    </a:p>
                    <a:p>
                      <a:r>
                        <a:rPr lang="en-US" dirty="0"/>
                        <a:t>               </a:t>
                      </a:r>
                      <a:r>
                        <a:rPr lang="en-US" b="1" dirty="0"/>
                        <a:t>‘The Frog’</a:t>
                      </a:r>
                    </a:p>
                    <a:p>
                      <a:r>
                        <a:rPr lang="en-US" dirty="0"/>
                        <a:t>Write a summary of the sequence of events.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The 4 Times Table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Understanding Pulse   </a:t>
                      </a:r>
                    </a:p>
                    <a:p>
                      <a:r>
                        <a:rPr lang="en-US" dirty="0"/>
                        <a:t>      and Rhythm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National Oak    </a:t>
                      </a:r>
                    </a:p>
                    <a:p>
                      <a:r>
                        <a:rPr lang="en-US" dirty="0"/>
                        <a:t>    Academy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Watch the video clip</a:t>
                      </a:r>
                    </a:p>
                    <a:p>
                      <a:r>
                        <a:rPr lang="en-US" dirty="0"/>
                        <a:t>Create your own pulse and rhythm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Dance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 Noodle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Footloose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Get up and Move!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Mark Harrington,</a:t>
                      </a:r>
                    </a:p>
                    <a:p>
                      <a:r>
                        <a:rPr lang="en-US" sz="1800" dirty="0"/>
                        <a:t>Hereford Diocese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6407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Thursday    21</a:t>
            </a:r>
            <a:r>
              <a:rPr lang="en-GB" baseline="30000" dirty="0"/>
              <a:t>st</a:t>
            </a:r>
            <a:r>
              <a:rPr lang="en-GB" dirty="0"/>
              <a:t> 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72A3F15-4387-442F-B28B-6E3228CAAB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0" y="447675"/>
            <a:ext cx="9372600" cy="596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A91202-41C3-4D9F-9B01-85B985F24A6F}"/>
              </a:ext>
            </a:extLst>
          </p:cNvPr>
          <p:cNvSpPr txBox="1"/>
          <p:nvPr/>
        </p:nvSpPr>
        <p:spPr>
          <a:xfrm>
            <a:off x="5988205" y="4326673"/>
            <a:ext cx="109281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The Frog:</a:t>
            </a:r>
          </a:p>
          <a:p>
            <a:r>
              <a:rPr lang="en-GB" dirty="0"/>
              <a:t>7:33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2B44FB-07C2-43ED-9BC6-85BACA2BB548}"/>
              </a:ext>
            </a:extLst>
          </p:cNvPr>
          <p:cNvSpPr txBox="1"/>
          <p:nvPr/>
        </p:nvSpPr>
        <p:spPr>
          <a:xfrm>
            <a:off x="2197156" y="645458"/>
            <a:ext cx="7493253" cy="7540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rmAutofit fontScale="92500"/>
          </a:bodyPr>
          <a:lstStyle/>
          <a:p>
            <a:pPr>
              <a:spcAft>
                <a:spcPts val="600"/>
              </a:spcAft>
            </a:pPr>
            <a:r>
              <a:rPr lang="en-GB" sz="2800" dirty="0"/>
              <a:t>When writing a summary of a sequence of  events: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681F8-BF4C-49AF-A337-01D0C33EA59E}"/>
              </a:ext>
            </a:extLst>
          </p:cNvPr>
          <p:cNvSpPr txBox="1"/>
          <p:nvPr/>
        </p:nvSpPr>
        <p:spPr>
          <a:xfrm>
            <a:off x="2721120" y="1801522"/>
            <a:ext cx="8162470" cy="3189864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2800" dirty="0"/>
              <a:t>Listen to or read the chapter a few times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2800" dirty="0"/>
              <a:t>Tell it in the order it happened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2800" dirty="0"/>
              <a:t>You can use numbers or bullet points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2800" dirty="0"/>
              <a:t>They can be short sentences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2800" dirty="0"/>
              <a:t>Include the main events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GB" sz="2800" dirty="0"/>
              <a:t> Use correct punctuation in proper sentences.  </a:t>
            </a:r>
          </a:p>
        </p:txBody>
      </p:sp>
    </p:spTree>
    <p:extLst>
      <p:ext uri="{BB962C8B-B14F-4D97-AF65-F5344CB8AC3E}">
        <p14:creationId xmlns:p14="http://schemas.microsoft.com/office/powerpoint/2010/main" val="2630898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4B1DEE-D435-482C-A218-8054526F9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660" y="480060"/>
            <a:ext cx="9160799" cy="589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179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88B18-E79D-4202-99E1-EFA454460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9434" y="614362"/>
            <a:ext cx="7947066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33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72089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The 4 Times  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4705478" y="1956420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https://whiterosemaths.com/homelearning/year-3/week-12-number-multiplication-division/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1088606" y="3733808"/>
            <a:ext cx="4801183" cy="27006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1088606" y="6461573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https://www.youtube.com/watch?v=UJY1_fzzM6Y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938" y="6010974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4x table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https://play.ttrockstars.com/auth/school/student/78867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0D128A7-5437-4863-8810-524A2435B132}"/>
              </a:ext>
            </a:extLst>
          </p:cNvPr>
          <p:cNvSpPr txBox="1"/>
          <p:nvPr/>
        </p:nvSpPr>
        <p:spPr>
          <a:xfrm>
            <a:off x="431711" y="4325026"/>
            <a:ext cx="6663795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When creating your rhythm remember the value of the notes.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CDC208-AF7E-4FF2-9B7F-45F5EEFF301F}"/>
              </a:ext>
            </a:extLst>
          </p:cNvPr>
          <p:cNvSpPr txBox="1"/>
          <p:nvPr/>
        </p:nvSpPr>
        <p:spPr>
          <a:xfrm>
            <a:off x="2845996" y="331061"/>
            <a:ext cx="5380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</a:t>
            </a:r>
            <a:r>
              <a:rPr lang="en-GB" sz="2800" dirty="0"/>
              <a:t>Music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E4A661-6954-47F1-866F-73C44D703708}"/>
              </a:ext>
            </a:extLst>
          </p:cNvPr>
          <p:cNvSpPr txBox="1"/>
          <p:nvPr/>
        </p:nvSpPr>
        <p:spPr>
          <a:xfrm>
            <a:off x="1955808" y="1956525"/>
            <a:ext cx="8118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https://classroom.thenational.academy/lessons/understanding-pulse-and-rhythm-chj3cr?activity=video&amp;step=1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6D893A-329D-4123-AF6E-8B3D2CB56860}"/>
              </a:ext>
            </a:extLst>
          </p:cNvPr>
          <p:cNvSpPr txBox="1"/>
          <p:nvPr/>
        </p:nvSpPr>
        <p:spPr>
          <a:xfrm>
            <a:off x="1870473" y="1026817"/>
            <a:ext cx="8328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Click on the link below and follow the lesson . </a:t>
            </a:r>
          </a:p>
          <a:p>
            <a:pPr algn="ctr"/>
            <a:r>
              <a:rPr lang="en-GB" dirty="0"/>
              <a:t>Your task after watching is to create your own rhythm  and write it down for me to clap.</a:t>
            </a:r>
          </a:p>
        </p:txBody>
      </p:sp>
      <p:pic>
        <p:nvPicPr>
          <p:cNvPr id="6" name="Picture 2" descr="A Fun Way to Teach Kids Musical Note Values - Let's Play Music | Teaching  music, Teaching music notes, Music worksheets">
            <a:extLst>
              <a:ext uri="{FF2B5EF4-FFF2-40B4-BE49-F238E27FC236}">
                <a16:creationId xmlns:a16="http://schemas.microsoft.com/office/drawing/2014/main" id="{A49A77C0-32E7-4BEB-ADE8-4BD202B8A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187" y="2707630"/>
            <a:ext cx="3171026" cy="4101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Music notes color .abstract musical background. vector illustration.  mensural musical notation. colorful notes symbols. note | CanStock">
            <a:extLst>
              <a:ext uri="{FF2B5EF4-FFF2-40B4-BE49-F238E27FC236}">
                <a16:creationId xmlns:a16="http://schemas.microsoft.com/office/drawing/2014/main" id="{2CC99BD6-3C60-4B3A-A85D-1D4DABB52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163" y="92474"/>
            <a:ext cx="1673810" cy="174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Music notes color .abstract musical background. vector illustration.  mensural musical notation. colorful notes symbols. note | CanStock">
            <a:extLst>
              <a:ext uri="{FF2B5EF4-FFF2-40B4-BE49-F238E27FC236}">
                <a16:creationId xmlns:a16="http://schemas.microsoft.com/office/drawing/2014/main" id="{E6F4EC16-6880-45F2-93CE-45397A0A5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98" y="32942"/>
            <a:ext cx="1673810" cy="174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5C53174F-6EBE-4BAE-A038-A27519E5998B}"/>
              </a:ext>
            </a:extLst>
          </p:cNvPr>
          <p:cNvSpPr/>
          <p:nvPr/>
        </p:nvSpPr>
        <p:spPr>
          <a:xfrm>
            <a:off x="6816436" y="4545093"/>
            <a:ext cx="558141" cy="4262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22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5BB3CB-B779-4ABF-A5A1-2DDDE3C15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067" y="3225095"/>
            <a:ext cx="4368602" cy="407809"/>
          </a:xfrm>
        </p:spPr>
        <p:txBody>
          <a:bodyPr anchor="b">
            <a:normAutofit/>
          </a:bodyPr>
          <a:lstStyle/>
          <a:p>
            <a:r>
              <a:rPr lang="en-GB" sz="1400" dirty="0">
                <a:hlinkClick r:id="rId2"/>
              </a:rPr>
              <a:t>https://www.youtube.com/watch?v=lJPvEs8qpQc</a:t>
            </a:r>
            <a:endParaRPr lang="en-GB" sz="1400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8309-BB60-466D-A628-21FD3FD4C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7414" y="1239023"/>
            <a:ext cx="2502420" cy="72815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2200" dirty="0"/>
              <a:t>                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3800" dirty="0"/>
              <a:t>        </a:t>
            </a:r>
            <a:r>
              <a:rPr lang="en-GB" sz="5000" dirty="0"/>
              <a:t>Get Up and Dance!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9A39B-9807-4810-B18B-3E5A40C9EB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021" r="2127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EA4F4E-BD37-430B-9140-7B4359BF17E9}"/>
              </a:ext>
            </a:extLst>
          </p:cNvPr>
          <p:cNvSpPr/>
          <p:nvPr/>
        </p:nvSpPr>
        <p:spPr>
          <a:xfrm>
            <a:off x="1076968" y="170186"/>
            <a:ext cx="3244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Go Noodle</a:t>
            </a:r>
          </a:p>
        </p:txBody>
      </p:sp>
    </p:spTree>
    <p:extLst>
      <p:ext uri="{BB962C8B-B14F-4D97-AF65-F5344CB8AC3E}">
        <p14:creationId xmlns:p14="http://schemas.microsoft.com/office/powerpoint/2010/main" val="11277734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5E247-A740-4809-8E0B-39250A087704}"/>
              </a:ext>
            </a:extLst>
          </p:cNvPr>
          <p:cNvSpPr txBox="1"/>
          <p:nvPr/>
        </p:nvSpPr>
        <p:spPr>
          <a:xfrm>
            <a:off x="804672" y="338328"/>
            <a:ext cx="3877056" cy="2249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>
                <a:latin typeface="+mj-lt"/>
                <a:ea typeface="+mj-ea"/>
                <a:cs typeface="+mj-cs"/>
              </a:rPr>
              <a:t>Tomorrow, please could you have a sheet of paper (lined or blank) ready for our TEAMS meeting.</a:t>
            </a:r>
          </a:p>
        </p:txBody>
      </p:sp>
      <p:pic>
        <p:nvPicPr>
          <p:cNvPr id="1028" name="Picture 4" descr="Paper Clip Art Free Clipart Images 3 - Lined Paper Transparent Clipart -  Free Transparent PNG Clipart Images Download">
            <a:extLst>
              <a:ext uri="{FF2B5EF4-FFF2-40B4-BE49-F238E27FC236}">
                <a16:creationId xmlns:a16="http://schemas.microsoft.com/office/drawing/2014/main" id="{F02197BC-D7A0-49FA-AB63-C6DE9AD00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2448" y="676784"/>
            <a:ext cx="4450517" cy="343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Pencil Clipart Pencil Clip Art Images - Cliparts and Others ... -  ClipArt Best - ClipArt Best | Pencil clipart, Clip art, Art images">
            <a:extLst>
              <a:ext uri="{FF2B5EF4-FFF2-40B4-BE49-F238E27FC236}">
                <a16:creationId xmlns:a16="http://schemas.microsoft.com/office/drawing/2014/main" id="{E07D4FC2-2D7E-486C-867A-94D4C9BD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8221" y="4114809"/>
            <a:ext cx="2977031" cy="217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25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546</Words>
  <Application>Microsoft Office PowerPoint</Application>
  <PresentationFormat>Widescreen</PresentationFormat>
  <Paragraphs>94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Abadi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https://www.youtube.com/watch?v=lJPvEs8qpQc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4</cp:revision>
  <dcterms:created xsi:type="dcterms:W3CDTF">2021-01-19T13:11:43Z</dcterms:created>
  <dcterms:modified xsi:type="dcterms:W3CDTF">2021-01-20T16:47:18Z</dcterms:modified>
</cp:coreProperties>
</file>