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8" r:id="rId12"/>
    <p:sldId id="265" r:id="rId13"/>
    <p:sldId id="266" r:id="rId14"/>
    <p:sldId id="267" r:id="rId15"/>
    <p:sldId id="268" r:id="rId16"/>
    <p:sldId id="269" r:id="rId17"/>
    <p:sldId id="279" r:id="rId18"/>
    <p:sldId id="280" r:id="rId19"/>
    <p:sldId id="281" r:id="rId20"/>
    <p:sldId id="282" r:id="rId21"/>
    <p:sldId id="28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30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71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4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5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6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267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03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03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1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1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C7AEC-BD8B-4070-A139-C47ED5961EF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177" y="0"/>
            <a:ext cx="10003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97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35" y="8238"/>
            <a:ext cx="10131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29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03" y="0"/>
            <a:ext cx="10819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67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84" y="0"/>
            <a:ext cx="10771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259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16" y="0"/>
            <a:ext cx="10796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7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705" y="0"/>
            <a:ext cx="10154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667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08" y="0"/>
            <a:ext cx="10927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22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39" y="0"/>
            <a:ext cx="10485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84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55" y="0"/>
            <a:ext cx="11102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39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697" y="0"/>
            <a:ext cx="10820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6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35" y="0"/>
            <a:ext cx="10785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06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12" y="0"/>
            <a:ext cx="10869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83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9" y="0"/>
            <a:ext cx="10921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37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000" y="0"/>
            <a:ext cx="1044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226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37" y="0"/>
            <a:ext cx="10939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81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" y="0"/>
            <a:ext cx="10698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47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362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never let an </a:t>
            </a:r>
            <a:r>
              <a:rPr lang="en-GB" sz="4000" dirty="0" err="1" smtClean="0"/>
              <a:t>anmal</a:t>
            </a:r>
            <a:r>
              <a:rPr lang="en-GB" sz="4000" dirty="0" smtClean="0"/>
              <a:t> </a:t>
            </a:r>
            <a:r>
              <a:rPr lang="en-GB" sz="4000" dirty="0" err="1" smtClean="0"/>
              <a:t>suffu</a:t>
            </a:r>
            <a:r>
              <a:rPr lang="en-GB" sz="4000" dirty="0" smtClean="0"/>
              <a:t>  take it to the vet if it is ill, so that he or she can make it better</a:t>
            </a:r>
            <a:endParaRPr lang="en-GB" sz="4000" dirty="0" smtClean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5136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N</a:t>
            </a:r>
            <a:r>
              <a:rPr lang="en-GB" sz="4000" dirty="0" smtClean="0"/>
              <a:t>ever </a:t>
            </a:r>
            <a:r>
              <a:rPr lang="en-GB" sz="4000" dirty="0"/>
              <a:t>let an </a:t>
            </a:r>
            <a:r>
              <a:rPr lang="en-GB" sz="4000" dirty="0" smtClean="0">
                <a:solidFill>
                  <a:srgbClr val="FF0000"/>
                </a:solidFill>
              </a:rPr>
              <a:t>animal suffer. T</a:t>
            </a:r>
            <a:r>
              <a:rPr lang="en-GB" sz="4000" dirty="0" smtClean="0"/>
              <a:t>ake </a:t>
            </a:r>
            <a:r>
              <a:rPr lang="en-GB" sz="4000" dirty="0"/>
              <a:t>it to the vet if it is ill, so that he or she can make it </a:t>
            </a:r>
            <a:r>
              <a:rPr lang="en-GB" sz="4000" dirty="0" smtClean="0"/>
              <a:t>better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1745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clamber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I clambered over the high gate because it was locked and there was no other way into the field.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241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686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258</Words>
  <Application>Microsoft Office PowerPoint</Application>
  <PresentationFormat>Widescreen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2021-01-13T10:36:18Z</dcterms:created>
  <dcterms:modified xsi:type="dcterms:W3CDTF">2021-01-14T12:11:16Z</dcterms:modified>
</cp:coreProperties>
</file>