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3-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26</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64476"/>
            <a:ext cx="10515600" cy="707886"/>
          </a:xfrm>
          <a:prstGeom prst="rect">
            <a:avLst/>
          </a:prstGeom>
          <a:noFill/>
        </p:spPr>
        <p:txBody>
          <a:bodyPr wrap="square" rtlCol="0">
            <a:spAutoFit/>
          </a:bodyPr>
          <a:lstStyle/>
          <a:p>
            <a:r>
              <a:rPr lang="en-GB" sz="4000" dirty="0" smtClean="0">
                <a:solidFill>
                  <a:srgbClr val="7030A0"/>
                </a:solidFill>
              </a:rPr>
              <a:t>Grammar </a:t>
            </a:r>
            <a:r>
              <a:rPr lang="en-GB" sz="4000" dirty="0" smtClean="0">
                <a:solidFill>
                  <a:srgbClr val="7030A0"/>
                </a:solidFill>
              </a:rPr>
              <a:t>– Conjunctions – </a:t>
            </a:r>
            <a:r>
              <a:rPr lang="en-GB" sz="4000" u="sng" dirty="0" smtClean="0">
                <a:solidFill>
                  <a:srgbClr val="7030A0"/>
                </a:solidFill>
              </a:rPr>
              <a:t>and</a:t>
            </a:r>
            <a:r>
              <a:rPr lang="en-GB" sz="4000" dirty="0" smtClean="0">
                <a:solidFill>
                  <a:srgbClr val="7030A0"/>
                </a:solidFill>
              </a:rPr>
              <a:t> </a:t>
            </a:r>
            <a:r>
              <a:rPr lang="en-GB" sz="4000" u="sng" dirty="0" smtClean="0">
                <a:solidFill>
                  <a:srgbClr val="7030A0"/>
                </a:solidFill>
              </a:rPr>
              <a:t>but </a:t>
            </a:r>
            <a:r>
              <a:rPr lang="en-GB" sz="4000" dirty="0" smtClean="0">
                <a:solidFill>
                  <a:srgbClr val="7030A0"/>
                </a:solidFill>
              </a:rPr>
              <a:t>and </a:t>
            </a:r>
            <a:r>
              <a:rPr lang="en-GB" sz="4000" u="sng" dirty="0" smtClean="0">
                <a:solidFill>
                  <a:srgbClr val="7030A0"/>
                </a:solidFill>
              </a:rPr>
              <a:t>or</a:t>
            </a:r>
            <a:endParaRPr lang="en-GB" sz="4000" u="sng"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https://whiterosemaths.com/homelearning/year-2/spring-week-3-number-multiplication-and-division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‘Make equal groups activity’ </a:t>
            </a:r>
            <a:r>
              <a:rPr lang="en-GB" dirty="0" smtClean="0"/>
              <a:t>(Spring – week 3)</a:t>
            </a:r>
            <a:endParaRPr lang="en-GB" b="1" dirty="0" smtClean="0"/>
          </a:p>
          <a:p>
            <a:pPr marL="0" indent="0">
              <a:buNone/>
            </a:pPr>
            <a:endParaRPr lang="en-GB" dirty="0" smtClean="0"/>
          </a:p>
          <a:p>
            <a:pPr marL="0" indent="0">
              <a:buNone/>
            </a:pPr>
            <a:r>
              <a:rPr lang="en-GB" dirty="0"/>
              <a:t>This lesson is much more interactive and requires you to get objects to complete tasks. There is an activity sheet on the website also, if you wish to complete it.</a:t>
            </a:r>
          </a:p>
          <a:p>
            <a:pPr marL="0" indent="0">
              <a:buNone/>
            </a:pPr>
            <a:endParaRPr lang="en-GB" dirty="0"/>
          </a:p>
          <a:p>
            <a:pPr marL="0" indent="0">
              <a:buNone/>
            </a:pPr>
            <a:r>
              <a:rPr lang="en-GB" dirty="0" smtClean="0"/>
              <a:t>Plus </a:t>
            </a:r>
            <a:r>
              <a:rPr lang="en-GB" dirty="0"/>
              <a:t>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465</Words>
  <Application>Microsoft Office PowerPoint</Application>
  <PresentationFormat>Widescreen</PresentationFormat>
  <Paragraphs>63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26th February</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63</cp:revision>
  <dcterms:created xsi:type="dcterms:W3CDTF">2021-01-06T10:35:23Z</dcterms:created>
  <dcterms:modified xsi:type="dcterms:W3CDTF">2021-02-11T14:23:39Z</dcterms:modified>
</cp:coreProperties>
</file>