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2" r:id="rId4"/>
    <p:sldId id="261" r:id="rId5"/>
    <p:sldId id="263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1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3BF38-595E-4466-9ED3-E193DA4435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C67FCE-A641-4637-8E7E-32D3350706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6805B6-8CBA-480C-A283-63E6BCBAB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38136-267F-45A0-B856-8EB676697FED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9094B1-2FCC-4739-B2FE-9E0A931BE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83A2B9-0200-4BC6-A8ED-0DBE97ED6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84E1-E831-456B-B6DE-FA789469D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788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430AB-79CC-4DAF-9AE9-9A3DD668A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242E53-C0FF-4EAB-A949-245FE2402B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7957C7-5259-40B5-83D1-A8B2E8E37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38136-267F-45A0-B856-8EB676697FED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90612E-A5FF-4AEA-8F66-6A981E8C1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1C6B10-6CFB-44B5-9F40-BC7799160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84E1-E831-456B-B6DE-FA789469D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364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C786D6A-DE67-425F-8B8B-8A0C03B852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3C0CFB-C197-4BF3-9A6C-A7819540A3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DF6F0-5A39-427F-BB74-BBF93143A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38136-267F-45A0-B856-8EB676697FED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786657-65F0-4EEB-8A17-34B14CD3A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531B1B-10EB-455B-A0AC-9319B5C45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84E1-E831-456B-B6DE-FA789469D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9320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D6EFB-9DAC-4471-B0F8-27B880EF2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538080-7CE9-48F2-9DE8-814B5E9F77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0CBF6C-6397-4245-8261-2689B5666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38136-267F-45A0-B856-8EB676697FED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821120-32C7-4C3B-BF4E-7D7B4D6D2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B111E5-9957-431B-BB5E-4E0E9AEBC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84E1-E831-456B-B6DE-FA789469D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0028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B33EC-1B4F-4D90-84E6-C3A57CF8D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030B34-F7D1-4656-A445-ED7D4B34B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C0D0CA-3845-4279-A410-14FCFE718E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38136-267F-45A0-B856-8EB676697FED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F610DC-D8F4-4BEC-B806-8CC730758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FD2CF7-7DEC-4A5D-ABA8-07BC09BF5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84E1-E831-456B-B6DE-FA789469D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9516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3F494-6FCE-4491-ACC2-DB08958D5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C6ADFE-5FA7-4FED-9282-E4E3496843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C04316-2CE3-472F-AE62-89907BBA44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E69F31-CFBD-4312-82BB-D3ED68AFB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38136-267F-45A0-B856-8EB676697FED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F5295A-7BDF-4FD6-ABE1-B8FE6006E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7A0C73-FCC9-4BCC-9BA0-2959AEA0E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84E1-E831-456B-B6DE-FA789469D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0587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92809-3FD4-4572-AFB4-649AD22C5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230203-5F1F-4CD6-8E07-7C93F2F4AE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05600E-4921-4482-A44D-0B76722F8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FDE874-0C0D-4916-8ED9-9AD4F09B06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331619-A130-44F3-A36F-96A647FA08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6CCAF2-8FE0-4E50-A986-1E9F524CE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38136-267F-45A0-B856-8EB676697FED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E6F5508-1103-416B-845A-BFE0800B1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1B4F344-1F31-469B-B192-CC3817338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84E1-E831-456B-B6DE-FA789469D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4524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D6FC2-1CDC-4267-ADBB-92AE812BE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92B3C9-D883-47CA-8C35-2F443130C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38136-267F-45A0-B856-8EB676697FED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E26C01-2A50-48CD-A468-CFF00241B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FC2E62-3DF0-43A5-9D23-7B87ED6E2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84E1-E831-456B-B6DE-FA789469D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8816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FF5871-482F-4B41-8D9C-B2701C659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38136-267F-45A0-B856-8EB676697FED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877AC7-BF68-4BD4-B61A-B97E128C5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D4EFAA-222E-43DD-BFDD-D37C33C88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84E1-E831-456B-B6DE-FA789469D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562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C37BA-0F42-43DB-ADE3-B67EEDA833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A5638A-AC4A-45B8-9B42-3AC88F5ECA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C32D8D-98B4-48F2-84B5-25A41315B8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BF764B-59DB-46A3-AB78-45FEAD737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38136-267F-45A0-B856-8EB676697FED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DB38F0-DF9A-4448-A9DB-63E96527D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895C05-C18A-4BE5-B619-A8011D2D9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84E1-E831-456B-B6DE-FA789469D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5072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76AFD-6514-4EDB-9D80-52EA33E65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810DDD-5192-49F3-9A75-8A11A5F0F3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C1301D-3777-4340-8BCD-7536082511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0B3438-472A-44D7-A198-598F1370F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38136-267F-45A0-B856-8EB676697FED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8B9E40-92B9-4A34-808F-AE43205A6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C96DDE-AB15-4DF5-9E86-B19A91677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84E1-E831-456B-B6DE-FA789469D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703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3A909A-413B-42C9-BA8F-C9CE23F56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9817C6-5946-4393-A05A-6717E7E7A4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8B0CCE-8066-4E1F-9D05-E2D30E31F6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38136-267F-45A0-B856-8EB676697FED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B282F9-4967-4D34-A6B3-945E7E53D4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AA165-55B7-4458-86CD-1C58E9FBBB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ED84E1-E831-456B-B6DE-FA789469D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786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skydayproject.com/january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skydayproject.org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skydayproject.org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6099455-E892-4B10-8C72-AC77D6F56B5D}"/>
              </a:ext>
            </a:extLst>
          </p:cNvPr>
          <p:cNvSpPr txBox="1"/>
          <p:nvPr/>
        </p:nvSpPr>
        <p:spPr>
          <a:xfrm>
            <a:off x="1848710" y="3598975"/>
            <a:ext cx="9571702" cy="16591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Here is how to take part:</a:t>
            </a:r>
            <a:endParaRPr lang="en-GB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Follow the link to watch the important videos:</a:t>
            </a:r>
            <a:endParaRPr lang="en-GB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</a:t>
            </a:r>
            <a:r>
              <a:rPr lang="en-GB" sz="2800" u="sng" dirty="0">
                <a:solidFill>
                  <a:srgbClr val="0563C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https://skydayproject.com/january</a:t>
            </a:r>
            <a:endParaRPr lang="en-GB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081824-E0D9-4241-9D94-3B6E90DA3E73}"/>
              </a:ext>
            </a:extLst>
          </p:cNvPr>
          <p:cNvSpPr txBox="1"/>
          <p:nvPr/>
        </p:nvSpPr>
        <p:spPr>
          <a:xfrm>
            <a:off x="1848711" y="225536"/>
            <a:ext cx="9571701" cy="169520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32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en-GB" sz="44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Because We Only Have One Sky!</a:t>
            </a:r>
            <a:endParaRPr lang="en-GB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en-GB" sz="24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Join hundreds around the world taking pictures of the sky.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09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258A9E9-68E0-49A5-8289-71AB447B48B1}"/>
              </a:ext>
            </a:extLst>
          </p:cNvPr>
          <p:cNvSpPr txBox="1"/>
          <p:nvPr/>
        </p:nvSpPr>
        <p:spPr>
          <a:xfrm>
            <a:off x="2137410" y="2038492"/>
            <a:ext cx="8446769" cy="2163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Now, take a few photos of the sky. Only the sky!</a:t>
            </a:r>
            <a:endParaRPr lang="en-GB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It can be night, day, sunset or sunrise.</a:t>
            </a:r>
            <a:endParaRPr lang="en-GB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Upload it onto the following website</a:t>
            </a:r>
            <a:endParaRPr lang="en-GB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</a:t>
            </a:r>
            <a:r>
              <a:rPr lang="en-GB" sz="2400" u="sng" dirty="0">
                <a:solidFill>
                  <a:srgbClr val="0563C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http://skydayproject.org/</a:t>
            </a:r>
            <a:endParaRPr lang="en-GB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890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1FE44BE-EDD8-4AC3-974D-ABB0BFDD549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473" y="2270326"/>
            <a:ext cx="4729642" cy="315758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1C31E4-C315-4341-817E-2C2E4F9B7AF5}"/>
              </a:ext>
            </a:extLst>
          </p:cNvPr>
          <p:cNvSpPr txBox="1"/>
          <p:nvPr/>
        </p:nvSpPr>
        <p:spPr>
          <a:xfrm>
            <a:off x="2710459" y="413066"/>
            <a:ext cx="6678090" cy="3749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Go to the icon :  Upload Photos ( Top  Right Hand Corner)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15D7FA61-92CB-41E7-866D-E34B0E296131}"/>
              </a:ext>
            </a:extLst>
          </p:cNvPr>
          <p:cNvSpPr txBox="1"/>
          <p:nvPr/>
        </p:nvSpPr>
        <p:spPr>
          <a:xfrm>
            <a:off x="7062505" y="2060506"/>
            <a:ext cx="2028190" cy="63754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Scroll down to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 b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Class 3 Looking Up</a:t>
            </a:r>
            <a:endParaRPr lang="en-GB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453D7154-DAC9-4811-BF3E-31901B59D226}"/>
              </a:ext>
            </a:extLst>
          </p:cNvPr>
          <p:cNvSpPr txBox="1"/>
          <p:nvPr/>
        </p:nvSpPr>
        <p:spPr>
          <a:xfrm>
            <a:off x="6751795" y="3545579"/>
            <a:ext cx="1651635" cy="63754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Scroll down to: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 b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UK</a:t>
            </a:r>
            <a:endParaRPr lang="en-GB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3AB552B2-6B26-40E9-AE7F-C7215602FFA3}"/>
              </a:ext>
            </a:extLst>
          </p:cNvPr>
          <p:cNvSpPr txBox="1"/>
          <p:nvPr/>
        </p:nvSpPr>
        <p:spPr>
          <a:xfrm>
            <a:off x="7167291" y="4868193"/>
            <a:ext cx="4432829" cy="637541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800"/>
              </a:spcAft>
            </a:pPr>
            <a:r>
              <a:rPr lang="en-GB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Browse to find your sky images on your phone or laptop and submit 2 or 3 of the  best   photos</a:t>
            </a:r>
            <a:endParaRPr lang="en-GB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C9D2A919-C5F4-4ECE-A39E-1E20AF12FAF1}"/>
              </a:ext>
            </a:extLst>
          </p:cNvPr>
          <p:cNvSpPr/>
          <p:nvPr/>
        </p:nvSpPr>
        <p:spPr>
          <a:xfrm rot="20330020">
            <a:off x="4917955" y="3041901"/>
            <a:ext cx="2174931" cy="238082"/>
          </a:xfrm>
          <a:prstGeom prst="leftArrow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9" name="Arrow: Left 8">
            <a:extLst>
              <a:ext uri="{FF2B5EF4-FFF2-40B4-BE49-F238E27FC236}">
                <a16:creationId xmlns:a16="http://schemas.microsoft.com/office/drawing/2014/main" id="{14D83543-DD18-453F-AE27-659D37FBA4BD}"/>
              </a:ext>
            </a:extLst>
          </p:cNvPr>
          <p:cNvSpPr/>
          <p:nvPr/>
        </p:nvSpPr>
        <p:spPr>
          <a:xfrm flipV="1">
            <a:off x="5076719" y="3774437"/>
            <a:ext cx="1458884" cy="268145"/>
          </a:xfrm>
          <a:prstGeom prst="leftArrow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0" name="Arrow: Left 9">
            <a:extLst>
              <a:ext uri="{FF2B5EF4-FFF2-40B4-BE49-F238E27FC236}">
                <a16:creationId xmlns:a16="http://schemas.microsoft.com/office/drawing/2014/main" id="{889AE209-CED8-4987-8EDC-5DE494B598D0}"/>
              </a:ext>
            </a:extLst>
          </p:cNvPr>
          <p:cNvSpPr/>
          <p:nvPr/>
        </p:nvSpPr>
        <p:spPr>
          <a:xfrm rot="1068898">
            <a:off x="4977875" y="4550928"/>
            <a:ext cx="2199424" cy="279293"/>
          </a:xfrm>
          <a:prstGeom prst="leftArrow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66F166A-BBD7-4D8F-9798-CF0A1310FAC0}"/>
              </a:ext>
            </a:extLst>
          </p:cNvPr>
          <p:cNvSpPr txBox="1"/>
          <p:nvPr/>
        </p:nvSpPr>
        <p:spPr>
          <a:xfrm>
            <a:off x="914116" y="5716538"/>
            <a:ext cx="7307702" cy="1271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GB" sz="18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In a few hours you can view your photos with all the other photos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</a:t>
            </a:r>
            <a:r>
              <a:rPr lang="en-GB" sz="18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uploaded by our class  on the same website.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en-GB" sz="18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545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B131C829-8568-4016-8374-16BFF70509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1849" y="1069480"/>
            <a:ext cx="4653838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</a:t>
            </a:r>
            <a:r>
              <a:rPr kumimoji="0" lang="en-GB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http://skydayproject.org/</a:t>
            </a:r>
            <a:endParaRPr kumimoji="0" lang="en-GB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49" name="Picture 8">
            <a:extLst>
              <a:ext uri="{FF2B5EF4-FFF2-40B4-BE49-F238E27FC236}">
                <a16:creationId xmlns:a16="http://schemas.microsoft.com/office/drawing/2014/main" id="{F62DDA38-B7FA-4673-A565-4BCE240E49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669" y="2278816"/>
            <a:ext cx="4211693" cy="2687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rrow: Left 4">
            <a:extLst>
              <a:ext uri="{FF2B5EF4-FFF2-40B4-BE49-F238E27FC236}">
                <a16:creationId xmlns:a16="http://schemas.microsoft.com/office/drawing/2014/main" id="{0F2D826E-8503-437A-8ECB-BF6E36FC786E}"/>
              </a:ext>
            </a:extLst>
          </p:cNvPr>
          <p:cNvSpPr/>
          <p:nvPr/>
        </p:nvSpPr>
        <p:spPr>
          <a:xfrm>
            <a:off x="4384362" y="2971820"/>
            <a:ext cx="1539240" cy="287830"/>
          </a:xfrm>
          <a:prstGeom prst="leftArrow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6" name="Text Box 11">
            <a:extLst>
              <a:ext uri="{FF2B5EF4-FFF2-40B4-BE49-F238E27FC236}">
                <a16:creationId xmlns:a16="http://schemas.microsoft.com/office/drawing/2014/main" id="{1D698875-E9AB-4FD4-8BB7-06ADAFE7D2B2}"/>
              </a:ext>
            </a:extLst>
          </p:cNvPr>
          <p:cNvSpPr txBox="1"/>
          <p:nvPr/>
        </p:nvSpPr>
        <p:spPr>
          <a:xfrm>
            <a:off x="6468170" y="2726054"/>
            <a:ext cx="2127885" cy="174043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Gallery: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Class 3 Looking Up</a:t>
            </a:r>
            <a:endParaRPr lang="en-GB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Close the box and you will see all the photos taken by our class/school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BCB224-A161-46EE-B8D7-98AE0057C0F3}"/>
              </a:ext>
            </a:extLst>
          </p:cNvPr>
          <p:cNvSpPr txBox="1"/>
          <p:nvPr/>
        </p:nvSpPr>
        <p:spPr>
          <a:xfrm>
            <a:off x="2441849" y="384485"/>
            <a:ext cx="6963506" cy="5947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32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To view go back to the website:</a:t>
            </a:r>
            <a:endParaRPr lang="en-GB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EFCA95-DAB5-4BEC-BC60-1E531061AA79}"/>
              </a:ext>
            </a:extLst>
          </p:cNvPr>
          <p:cNvSpPr txBox="1"/>
          <p:nvPr/>
        </p:nvSpPr>
        <p:spPr>
          <a:xfrm>
            <a:off x="2246733" y="5761325"/>
            <a:ext cx="7525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All the photos on this page have been uploaded by our school.</a:t>
            </a:r>
          </a:p>
          <a:p>
            <a:r>
              <a:rPr lang="en-GB" dirty="0"/>
              <a:t>You can explore other views and photos in ‘Refine Gallery’ on the website.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DC8975-E7E7-4706-A274-8E802CE06FCB}"/>
              </a:ext>
            </a:extLst>
          </p:cNvPr>
          <p:cNvSpPr txBox="1"/>
          <p:nvPr/>
        </p:nvSpPr>
        <p:spPr>
          <a:xfrm>
            <a:off x="1614311" y="1603022"/>
            <a:ext cx="5926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Go to: Refine Gallery (top left hand corner)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39486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273F3D-4639-41D2-B31D-12E5C1A91974}"/>
              </a:ext>
            </a:extLst>
          </p:cNvPr>
          <p:cNvSpPr txBox="1"/>
          <p:nvPr/>
        </p:nvSpPr>
        <p:spPr>
          <a:xfrm>
            <a:off x="499431" y="1002535"/>
            <a:ext cx="111931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latin typeface="Bradley Hand ITC" panose="03070402050302030203" pitchFamily="66" charset="0"/>
              </a:rPr>
              <a:t>                   </a:t>
            </a:r>
            <a:r>
              <a:rPr lang="en-GB" sz="6000" b="1" dirty="0">
                <a:latin typeface="Bradley Hand ITC" panose="03070402050302030203" pitchFamily="66" charset="0"/>
              </a:rPr>
              <a:t>Enjoy!</a:t>
            </a:r>
          </a:p>
          <a:p>
            <a:r>
              <a:rPr lang="en-GB" sz="6000" b="1" dirty="0">
                <a:latin typeface="Bradley Hand ITC" panose="03070402050302030203" pitchFamily="66" charset="0"/>
              </a:rPr>
              <a:t>Because We Only Have One Sky!</a:t>
            </a:r>
          </a:p>
        </p:txBody>
      </p:sp>
    </p:spTree>
    <p:extLst>
      <p:ext uri="{BB962C8B-B14F-4D97-AF65-F5344CB8AC3E}">
        <p14:creationId xmlns:p14="http://schemas.microsoft.com/office/powerpoint/2010/main" val="2176195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1368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0807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254</Words>
  <Application>Microsoft Office PowerPoint</Application>
  <PresentationFormat>Widescreen</PresentationFormat>
  <Paragraphs>31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Bradley Hand ITC</vt:lpstr>
      <vt:lpstr>Calibri</vt:lpstr>
      <vt:lpstr>Calibri Light</vt:lpstr>
      <vt:lpstr>Comic Sans MS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Caroline Smith</dc:creator>
  <cp:lastModifiedBy>Caroline Smith</cp:lastModifiedBy>
  <cp:revision>5</cp:revision>
  <dcterms:created xsi:type="dcterms:W3CDTF">2021-02-10T21:07:08Z</dcterms:created>
  <dcterms:modified xsi:type="dcterms:W3CDTF">2021-02-11T08:44:10Z</dcterms:modified>
</cp:coreProperties>
</file>