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4" r:id="rId3"/>
    <p:sldId id="258" r:id="rId4"/>
    <p:sldId id="259" r:id="rId5"/>
    <p:sldId id="260" r:id="rId6"/>
    <p:sldId id="261" r:id="rId7"/>
    <p:sldId id="262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7" r:id="rId16"/>
    <p:sldId id="280" r:id="rId17"/>
    <p:sldId id="281" r:id="rId18"/>
    <p:sldId id="282" r:id="rId19"/>
    <p:sldId id="279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506E4-E28E-4BE9-AF64-ECEEC9E3ED94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771C6-C00F-40A4-BA75-14EEB84CA9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36704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506E4-E28E-4BE9-AF64-ECEEC9E3ED94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771C6-C00F-40A4-BA75-14EEB84CA9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27098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506E4-E28E-4BE9-AF64-ECEEC9E3ED94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771C6-C00F-40A4-BA75-14EEB84CA9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16222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506E4-E28E-4BE9-AF64-ECEEC9E3ED94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771C6-C00F-40A4-BA75-14EEB84CA9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02521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506E4-E28E-4BE9-AF64-ECEEC9E3ED94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771C6-C00F-40A4-BA75-14EEB84CA9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626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506E4-E28E-4BE9-AF64-ECEEC9E3ED94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771C6-C00F-40A4-BA75-14EEB84CA9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90021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506E4-E28E-4BE9-AF64-ECEEC9E3ED94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771C6-C00F-40A4-BA75-14EEB84CA9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79709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506E4-E28E-4BE9-AF64-ECEEC9E3ED94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771C6-C00F-40A4-BA75-14EEB84CA9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69393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506E4-E28E-4BE9-AF64-ECEEC9E3ED94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771C6-C00F-40A4-BA75-14EEB84CA9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92057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506E4-E28E-4BE9-AF64-ECEEC9E3ED94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771C6-C00F-40A4-BA75-14EEB84CA9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50215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506E4-E28E-4BE9-AF64-ECEEC9E3ED94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771C6-C00F-40A4-BA75-14EEB84CA9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55698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E506E4-E28E-4BE9-AF64-ECEEC9E3ED94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2771C6-C00F-40A4-BA75-14EEB84CA9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28275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2577" y="0"/>
            <a:ext cx="996306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62552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5694" y="0"/>
            <a:ext cx="1018061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67563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4184" y="0"/>
            <a:ext cx="1052363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6421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6397" y="0"/>
            <a:ext cx="107592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61576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8965" y="0"/>
            <a:ext cx="1085407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28643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2704" y="0"/>
            <a:ext cx="968659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44274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4472" y="0"/>
            <a:ext cx="1044305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70753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9187" y="0"/>
            <a:ext cx="101536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94951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9919" y="0"/>
            <a:ext cx="1081216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05142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3310" y="0"/>
            <a:ext cx="102653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9468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5306" y="0"/>
            <a:ext cx="1052138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32484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1008" y="0"/>
            <a:ext cx="102699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18465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9349" y="0"/>
            <a:ext cx="99133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80708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7906" y="0"/>
            <a:ext cx="105161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26465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E88DB0BC-C4B4-4003-A771-9EE944B4FFBC}"/>
              </a:ext>
            </a:extLst>
          </p:cNvPr>
          <p:cNvSpPr/>
          <p:nvPr/>
        </p:nvSpPr>
        <p:spPr>
          <a:xfrm>
            <a:off x="437322" y="595195"/>
            <a:ext cx="6096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AutoNum type="arabicPeriod"/>
            </a:pPr>
            <a:r>
              <a:rPr lang="en-GB" b="1" u="sng" dirty="0" smtClean="0"/>
              <a:t>Edit a Sentence</a:t>
            </a:r>
          </a:p>
          <a:p>
            <a:pPr marL="342900" indent="-342900">
              <a:buAutoNum type="arabicPeriod"/>
            </a:pPr>
            <a:endParaRPr lang="en-GB" b="1" u="sng" dirty="0"/>
          </a:p>
          <a:p>
            <a:pPr marL="342900" indent="-342900">
              <a:buAutoNum type="arabicPeriod"/>
            </a:pPr>
            <a:endParaRPr lang="en-GB" b="1" u="sng" dirty="0" smtClean="0"/>
          </a:p>
          <a:p>
            <a:pPr marL="342900" indent="-342900">
              <a:buAutoNum type="arabicPeriod"/>
            </a:pPr>
            <a:endParaRPr lang="en-GB" b="1" u="sng" dirty="0"/>
          </a:p>
          <a:p>
            <a:pPr marL="342900" indent="-342900">
              <a:buAutoNum type="arabicPeriod"/>
            </a:pPr>
            <a:endParaRPr lang="en-GB" b="1" u="sng" dirty="0" smtClean="0"/>
          </a:p>
          <a:p>
            <a:pPr marL="342900" indent="-342900">
              <a:buAutoNum type="arabicPeriod"/>
            </a:pPr>
            <a:endParaRPr lang="en-GB" b="1" u="sng" dirty="0"/>
          </a:p>
          <a:p>
            <a:pPr marL="342900" indent="-342900">
              <a:buAutoNum type="arabicPeriod"/>
            </a:pPr>
            <a:endParaRPr lang="en-GB" b="1" u="sng" dirty="0" smtClean="0"/>
          </a:p>
          <a:p>
            <a:pPr marL="342900" indent="-342900">
              <a:buAutoNum type="arabicPeriod"/>
            </a:pPr>
            <a:endParaRPr lang="en-GB" b="1" u="sng" dirty="0"/>
          </a:p>
          <a:p>
            <a:endParaRPr lang="en-GB" b="1" u="sng" dirty="0" smtClean="0"/>
          </a:p>
          <a:p>
            <a:r>
              <a:rPr lang="en-GB" b="1" u="sng" dirty="0" smtClean="0"/>
              <a:t>2. Build a Sentence</a:t>
            </a:r>
            <a:endParaRPr lang="en-GB" b="1" u="sng" dirty="0"/>
          </a:p>
        </p:txBody>
      </p:sp>
      <p:sp>
        <p:nvSpPr>
          <p:cNvPr id="3" name="TextBox 2"/>
          <p:cNvSpPr txBox="1"/>
          <p:nvPr/>
        </p:nvSpPr>
        <p:spPr>
          <a:xfrm>
            <a:off x="988541" y="5708822"/>
            <a:ext cx="105938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The </a:t>
            </a:r>
            <a:r>
              <a:rPr lang="en-GB" sz="2800" dirty="0"/>
              <a:t>w</a:t>
            </a:r>
            <a:r>
              <a:rPr lang="en-GB" sz="2800" dirty="0" smtClean="0"/>
              <a:t>orksheet </a:t>
            </a:r>
            <a:r>
              <a:rPr lang="en-GB" sz="2800" dirty="0" smtClean="0"/>
              <a:t>can be found on website or follow the PowerPoint and </a:t>
            </a:r>
          </a:p>
          <a:p>
            <a:r>
              <a:rPr lang="en-GB" sz="2800" dirty="0" smtClean="0"/>
              <a:t>write in </a:t>
            </a:r>
            <a:r>
              <a:rPr lang="en-GB" sz="2800" dirty="0" smtClean="0"/>
              <a:t>a book </a:t>
            </a:r>
            <a:r>
              <a:rPr lang="en-GB" sz="2800" smtClean="0"/>
              <a:t>or </a:t>
            </a:r>
            <a:r>
              <a:rPr lang="en-GB" sz="2800" smtClean="0"/>
              <a:t>on handwriting </a:t>
            </a:r>
            <a:r>
              <a:rPr lang="en-GB" sz="2800" dirty="0" smtClean="0"/>
              <a:t>paper.</a:t>
            </a:r>
            <a:endParaRPr lang="en-GB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8689" y="1421862"/>
            <a:ext cx="3981253" cy="1146863"/>
          </a:xfrm>
          <a:prstGeom prst="rect">
            <a:avLst/>
          </a:prstGeom>
        </p:spPr>
      </p:pic>
      <p:pic>
        <p:nvPicPr>
          <p:cNvPr id="5" name="Picture 2" descr="Girl Builder Stock Illustrations – 2,169 Girl Builder Stock Illustrations,  Vectors &amp; Clipart - Dreamstim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9176" y="3622274"/>
            <a:ext cx="1674656" cy="167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ree Man Worker Cliparts, Download Free Clip Art, Free Clip Art on Clipart  Librar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7171" y="3395392"/>
            <a:ext cx="2776151" cy="2082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56269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9514" y="189470"/>
            <a:ext cx="1145059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 smtClean="0"/>
              <a:t>Edit </a:t>
            </a:r>
            <a:r>
              <a:rPr lang="en-GB" b="1" u="sng" dirty="0"/>
              <a:t>a sentence</a:t>
            </a:r>
          </a:p>
          <a:p>
            <a:endParaRPr lang="en-GB" b="1" u="sng" dirty="0"/>
          </a:p>
          <a:p>
            <a:r>
              <a:rPr lang="en-GB" dirty="0"/>
              <a:t>Can you rewrite the below sentence for me please correcting all the mistakes. The correct sentence is on the following slide. No peaking until you have finished!</a:t>
            </a:r>
          </a:p>
          <a:p>
            <a:endParaRPr lang="en-GB" dirty="0"/>
          </a:p>
          <a:p>
            <a:r>
              <a:rPr lang="en-GB" dirty="0"/>
              <a:t>There are 2 capital letters missing</a:t>
            </a:r>
          </a:p>
          <a:p>
            <a:r>
              <a:rPr lang="en-GB" dirty="0"/>
              <a:t>2 spelling mistakes</a:t>
            </a:r>
          </a:p>
          <a:p>
            <a:r>
              <a:rPr lang="en-GB" dirty="0"/>
              <a:t>2 full stops missing</a:t>
            </a:r>
          </a:p>
          <a:p>
            <a:endParaRPr lang="en-GB" dirty="0"/>
          </a:p>
          <a:p>
            <a:endParaRPr lang="en-GB" dirty="0"/>
          </a:p>
          <a:p>
            <a:r>
              <a:rPr lang="en-GB" sz="4000" dirty="0"/>
              <a:t>Two huge hungry pores rested on the rim of the </a:t>
            </a:r>
            <a:r>
              <a:rPr lang="en-GB" sz="4000" dirty="0" err="1"/>
              <a:t>cratur</a:t>
            </a:r>
            <a:r>
              <a:rPr lang="en-GB" sz="4000" dirty="0"/>
              <a:t> to bulging yellow eyes glared at </a:t>
            </a:r>
            <a:r>
              <a:rPr lang="en-GB" sz="4000" dirty="0" smtClean="0"/>
              <a:t>rob</a:t>
            </a:r>
          </a:p>
          <a:p>
            <a:endParaRPr lang="en-GB" sz="4000" dirty="0"/>
          </a:p>
          <a:p>
            <a:endParaRPr lang="en-GB" sz="4000" dirty="0" smtClean="0"/>
          </a:p>
          <a:p>
            <a:r>
              <a:rPr lang="en-GB" sz="2400" dirty="0" smtClean="0"/>
              <a:t>Then</a:t>
            </a:r>
            <a:r>
              <a:rPr lang="en-GB" sz="2400" dirty="0"/>
              <a:t> </a:t>
            </a:r>
            <a:r>
              <a:rPr lang="en-GB" sz="2400" dirty="0" smtClean="0"/>
              <a:t>mark it using the correct sentence on the next slide.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522966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604"/>
    </mc:Choice>
    <mc:Fallback xmlns="">
      <p:transition spd="slow" advTm="21604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93B2D169-AD7A-41F3-834E-500E7325F16B}"/>
              </a:ext>
            </a:extLst>
          </p:cNvPr>
          <p:cNvSpPr/>
          <p:nvPr/>
        </p:nvSpPr>
        <p:spPr>
          <a:xfrm>
            <a:off x="980661" y="1457739"/>
            <a:ext cx="1001864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/>
              <a:t>Two huge hungry </a:t>
            </a:r>
            <a:r>
              <a:rPr lang="en-GB" sz="4000" b="1" dirty="0">
                <a:solidFill>
                  <a:srgbClr val="FF0000"/>
                </a:solidFill>
              </a:rPr>
              <a:t>paws</a:t>
            </a:r>
            <a:r>
              <a:rPr lang="en-GB" sz="4000" dirty="0">
                <a:solidFill>
                  <a:srgbClr val="FF0000"/>
                </a:solidFill>
              </a:rPr>
              <a:t> </a:t>
            </a:r>
            <a:r>
              <a:rPr lang="en-GB" sz="4000" dirty="0"/>
              <a:t>rested on the rim of the </a:t>
            </a:r>
            <a:r>
              <a:rPr lang="en-GB" sz="4000" b="1" dirty="0">
                <a:solidFill>
                  <a:srgbClr val="FF0000"/>
                </a:solidFill>
              </a:rPr>
              <a:t>crater.</a:t>
            </a:r>
            <a:r>
              <a:rPr lang="en-GB" sz="4000" dirty="0"/>
              <a:t> </a:t>
            </a:r>
            <a:r>
              <a:rPr lang="en-GB" sz="4000" b="1" dirty="0">
                <a:solidFill>
                  <a:srgbClr val="FF0000"/>
                </a:solidFill>
              </a:rPr>
              <a:t>T</a:t>
            </a:r>
            <a:r>
              <a:rPr lang="en-GB" sz="4000" dirty="0"/>
              <a:t>wo bulging yellow eyes glared at </a:t>
            </a:r>
            <a:r>
              <a:rPr lang="en-GB" sz="4000" b="1" dirty="0">
                <a:solidFill>
                  <a:srgbClr val="FF0000"/>
                </a:solidFill>
              </a:rPr>
              <a:t>R</a:t>
            </a:r>
            <a:r>
              <a:rPr lang="en-GB" sz="4000" dirty="0"/>
              <a:t>ob</a:t>
            </a:r>
            <a:r>
              <a:rPr lang="en-GB" sz="4000" b="1" dirty="0">
                <a:solidFill>
                  <a:srgbClr val="FF00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6400299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96563" y="422869"/>
            <a:ext cx="11747156" cy="54168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u="sng" dirty="0" smtClean="0"/>
              <a:t>Build </a:t>
            </a:r>
            <a:r>
              <a:rPr lang="en-GB" b="1" u="sng" dirty="0"/>
              <a:t>a sentence</a:t>
            </a:r>
          </a:p>
          <a:p>
            <a:endParaRPr lang="en-GB" b="1" u="sng" dirty="0" smtClean="0"/>
          </a:p>
          <a:p>
            <a:r>
              <a:rPr lang="en-GB" b="1" dirty="0" smtClean="0"/>
              <a:t>Your word for today is -   </a:t>
            </a:r>
            <a:r>
              <a:rPr lang="en-GB" sz="4000" b="1" dirty="0" smtClean="0">
                <a:solidFill>
                  <a:srgbClr val="7030A0"/>
                </a:solidFill>
              </a:rPr>
              <a:t>crammed</a:t>
            </a:r>
          </a:p>
          <a:p>
            <a:endParaRPr lang="en-GB" b="1" dirty="0"/>
          </a:p>
          <a:p>
            <a:r>
              <a:rPr lang="en-GB" b="1" dirty="0" smtClean="0"/>
              <a:t>What </a:t>
            </a:r>
            <a:r>
              <a:rPr lang="en-GB" b="1" smtClean="0"/>
              <a:t>does it mean</a:t>
            </a:r>
            <a:r>
              <a:rPr lang="en-GB" b="1" dirty="0" smtClean="0"/>
              <a:t>? Can you find out?</a:t>
            </a:r>
            <a:endParaRPr lang="en-GB" b="1" dirty="0"/>
          </a:p>
          <a:p>
            <a:endParaRPr lang="en-GB" b="1" u="sng" dirty="0"/>
          </a:p>
          <a:p>
            <a:r>
              <a:rPr lang="en-GB" dirty="0" smtClean="0"/>
              <a:t>Your job is to write a really creative sentence using this power word.</a:t>
            </a:r>
          </a:p>
          <a:p>
            <a:endParaRPr lang="en-GB" dirty="0"/>
          </a:p>
          <a:p>
            <a:r>
              <a:rPr lang="en-GB" dirty="0" smtClean="0">
                <a:solidFill>
                  <a:srgbClr val="0070C0"/>
                </a:solidFill>
              </a:rPr>
              <a:t>Can you include: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0070C0"/>
                </a:solidFill>
              </a:rPr>
              <a:t>‘wow’ vocabulary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0070C0"/>
                </a:solidFill>
              </a:rPr>
              <a:t>Add a conjunction to extend your sentence – and, or, but, so, if, because, when, that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0070C0"/>
                </a:solidFill>
              </a:rPr>
              <a:t>Remember the 3 golden rules – capital letters, full stops and your sentence must make sense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endParaRPr lang="en-GB" dirty="0" smtClean="0"/>
          </a:p>
          <a:p>
            <a:r>
              <a:rPr lang="en-GB" dirty="0" smtClean="0">
                <a:solidFill>
                  <a:srgbClr val="FF0000"/>
                </a:solidFill>
              </a:rPr>
              <a:t>Don’t forget to use your headphones to say your sentence out loud before writing it down.</a:t>
            </a:r>
          </a:p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E.g. My pens were crammed so tightly into my pencil case that they all popped out when I opened up the zip.</a:t>
            </a:r>
            <a:endParaRPr lang="en-GB" dirty="0"/>
          </a:p>
        </p:txBody>
      </p:sp>
      <p:pic>
        <p:nvPicPr>
          <p:cNvPr id="2050" name="Picture 2" descr="What Are Power Words and How Do You Use Them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1236" y="422869"/>
            <a:ext cx="2977135" cy="1734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12006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xcellent work' sticker (35mm) – Packs of 100, 250 or 500 » Blog Archive »  Trophies for School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0450" y="195648"/>
            <a:ext cx="6508836" cy="6508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6249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180</TotalTime>
  <Words>248</Words>
  <Application>Microsoft Office PowerPoint</Application>
  <PresentationFormat>Widescreen</PresentationFormat>
  <Paragraphs>44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Wigmore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Powell</dc:creator>
  <cp:lastModifiedBy>Steve Powell</cp:lastModifiedBy>
  <cp:revision>25</cp:revision>
  <dcterms:created xsi:type="dcterms:W3CDTF">2021-01-05T13:13:41Z</dcterms:created>
  <dcterms:modified xsi:type="dcterms:W3CDTF">2021-01-12T10:30:24Z</dcterms:modified>
</cp:coreProperties>
</file>