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87" r:id="rId3"/>
    <p:sldId id="27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programmes/p075tsy2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bc.co.uk/bitesize/topics/zp22pv4/articles/z2md82p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earth in hands png file - hand holding earth PNG image with transparent  background | TOPpng">
            <a:extLst>
              <a:ext uri="{FF2B5EF4-FFF2-40B4-BE49-F238E27FC236}">
                <a16:creationId xmlns:a16="http://schemas.microsoft.com/office/drawing/2014/main" id="{7D1F5252-0382-4744-8B78-0C132D7DA1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" r="1000" b="-2"/>
          <a:stretch/>
        </p:blipFill>
        <p:spPr bwMode="auto">
          <a:xfrm>
            <a:off x="2" y="-2"/>
            <a:ext cx="5051115" cy="5248896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B38D47-0462-4677-8005-CCB33CF70E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22091" y="692504"/>
            <a:ext cx="4440642" cy="779457"/>
          </a:xfrm>
        </p:spPr>
        <p:txBody>
          <a:bodyPr anchor="t">
            <a:noAutofit/>
          </a:bodyPr>
          <a:lstStyle/>
          <a:p>
            <a:pPr algn="ctr"/>
            <a:r>
              <a:rPr lang="en-GB" dirty="0"/>
              <a:t>Our Environment and Climate Change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74D4BF8-970D-4853-982D-60D382DC664F}"/>
              </a:ext>
            </a:extLst>
          </p:cNvPr>
          <p:cNvSpPr txBox="1"/>
          <p:nvPr/>
        </p:nvSpPr>
        <p:spPr>
          <a:xfrm>
            <a:off x="6237802" y="2469995"/>
            <a:ext cx="5609219" cy="646331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Watch the following video clip before going through the PPT in the folder.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0EA5738-FEC5-43C7-A339-F24D4DCDDD04}"/>
              </a:ext>
            </a:extLst>
          </p:cNvPr>
          <p:cNvSpPr txBox="1"/>
          <p:nvPr/>
        </p:nvSpPr>
        <p:spPr>
          <a:xfrm>
            <a:off x="5386039" y="4047893"/>
            <a:ext cx="5731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https://www.bbc.co.uk/programmes/p075tsy2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EC7F63-4633-4AA9-8A8A-F2083BF90BB6}"/>
              </a:ext>
            </a:extLst>
          </p:cNvPr>
          <p:cNvSpPr txBox="1"/>
          <p:nvPr/>
        </p:nvSpPr>
        <p:spPr>
          <a:xfrm>
            <a:off x="5051117" y="4850780"/>
            <a:ext cx="66688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4"/>
              </a:rPr>
              <a:t>https://www.bbc.co.uk/bitesize/topics/zp22pv4/articles/z2md82p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48925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55CB4EB-E31F-49DF-92EA-FE584D4E8AAA}"/>
              </a:ext>
            </a:extLst>
          </p:cNvPr>
          <p:cNvSpPr txBox="1"/>
          <p:nvPr/>
        </p:nvSpPr>
        <p:spPr>
          <a:xfrm>
            <a:off x="3512635" y="278781"/>
            <a:ext cx="4059044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/>
              <a:t>Our Environment and Climate Change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8A08560-A61D-4E3B-9D41-1A6A7FC69C02}"/>
              </a:ext>
            </a:extLst>
          </p:cNvPr>
          <p:cNvSpPr txBox="1"/>
          <p:nvPr/>
        </p:nvSpPr>
        <p:spPr>
          <a:xfrm>
            <a:off x="568712" y="1271239"/>
            <a:ext cx="10560205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 the folder you will find a PPT explaining what is happening to our environment.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Use the sheet to match the labelled picture with the explanation. 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There is an experiment you may want to try and a sheet to record on.</a:t>
            </a: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28EECC6-E96C-4E1B-8DA3-9047BA1E6A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0427" y="371416"/>
            <a:ext cx="2375676" cy="170941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D82F679-38F9-4434-8B74-5F24BB731C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3346" y="4753318"/>
            <a:ext cx="2475571" cy="163079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2CD05E5-9BF3-4CFB-863A-BFBBF96005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5297" y="2392389"/>
            <a:ext cx="2630806" cy="1847072"/>
          </a:xfrm>
          <a:prstGeom prst="rect">
            <a:avLst/>
          </a:prstGeom>
        </p:spPr>
      </p:pic>
      <p:sp>
        <p:nvSpPr>
          <p:cNvPr id="12" name="Arrow: Right 11">
            <a:extLst>
              <a:ext uri="{FF2B5EF4-FFF2-40B4-BE49-F238E27FC236}">
                <a16:creationId xmlns:a16="http://schemas.microsoft.com/office/drawing/2014/main" id="{E461453D-9B5F-4839-B9E9-4173D6E9B99F}"/>
              </a:ext>
            </a:extLst>
          </p:cNvPr>
          <p:cNvSpPr/>
          <p:nvPr/>
        </p:nvSpPr>
        <p:spPr>
          <a:xfrm>
            <a:off x="7652292" y="1557486"/>
            <a:ext cx="1193180" cy="2743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A17BE0BF-C596-44CD-9B8D-A08A48E96091}"/>
              </a:ext>
            </a:extLst>
          </p:cNvPr>
          <p:cNvSpPr/>
          <p:nvPr/>
        </p:nvSpPr>
        <p:spPr>
          <a:xfrm>
            <a:off x="7284487" y="3534732"/>
            <a:ext cx="1193180" cy="2743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B435C672-A997-407C-BD52-2D6FD76BB3D5}"/>
              </a:ext>
            </a:extLst>
          </p:cNvPr>
          <p:cNvSpPr/>
          <p:nvPr/>
        </p:nvSpPr>
        <p:spPr>
          <a:xfrm>
            <a:off x="7352371" y="5431553"/>
            <a:ext cx="1193180" cy="2743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6404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Live on TEAMS with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</a:t>
            </a:r>
            <a:r>
              <a:rPr lang="en-US" sz="5200" b="1" dirty="0" err="1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Mr</a:t>
            </a: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Debenham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</TotalTime>
  <Words>114</Words>
  <Application>Microsoft Office PowerPoint</Application>
  <PresentationFormat>Widescreen</PresentationFormat>
  <Paragraphs>24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35</cp:revision>
  <dcterms:created xsi:type="dcterms:W3CDTF">2021-01-09T16:45:44Z</dcterms:created>
  <dcterms:modified xsi:type="dcterms:W3CDTF">2021-01-18T12:26:29Z</dcterms:modified>
</cp:coreProperties>
</file>