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7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467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211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78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211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3623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655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1864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8606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054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040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84A49-C2AB-4507-B587-3AFE9C9471B0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87B63-30F3-4D90-89E1-ACAD8EC28F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1793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487" y="0"/>
            <a:ext cx="10055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29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016" y="0"/>
            <a:ext cx="10931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3300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18" y="0"/>
            <a:ext cx="106077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78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185" y="0"/>
            <a:ext cx="112136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468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299" y="0"/>
            <a:ext cx="106354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872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542" y="0"/>
            <a:ext cx="104849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47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6427" y="0"/>
            <a:ext cx="106791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76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435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310" y="0"/>
            <a:ext cx="107093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94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248" y="0"/>
            <a:ext cx="104295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6080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20" y="0"/>
            <a:ext cx="10937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834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540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68" y="0"/>
            <a:ext cx="107794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313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88" y="0"/>
            <a:ext cx="108454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122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377" y="0"/>
            <a:ext cx="110652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9764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508" y="0"/>
            <a:ext cx="10742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6788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1112975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4267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398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2021-02-02T11:25:22Z</dcterms:created>
  <dcterms:modified xsi:type="dcterms:W3CDTF">2021-02-02T11:28:54Z</dcterms:modified>
</cp:coreProperties>
</file>