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839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9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0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90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720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7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9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574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1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9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044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90B79-66A9-4FEA-899C-24C96EA4D86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94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umpstartjonny.co.uk/home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hysical Education (PE) | Rothwell St Mar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03" y="590465"/>
            <a:ext cx="10430046" cy="58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044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6161" y="630721"/>
            <a:ext cx="7496433" cy="5434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Wherever possible we would love for you to get outside and be active. If you have the chance to get outside maybe you could: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 for a walk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Get on your bike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your scooter /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hoverboard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/ skateboard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Have a kick about with family members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on any apparatus you may have in the garden e.g. swings, slides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etc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with any sports equipment you own e.g. football, netball, rugby ball, basketball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Riding a Bike Can Change Your Girl's Lif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479" y="521492"/>
            <a:ext cx="3257550" cy="1409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5645" y="4877830"/>
            <a:ext cx="2847975" cy="1600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0839" y="2604411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93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7349" y="952871"/>
            <a:ext cx="10074877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also Miss Price’s Circuit Training Challenge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(it’s on th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school website)!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Fun Indoor Exercises For School-Aged Kids (5-12 Years Old) - Care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119" y="3048001"/>
            <a:ext cx="3744441" cy="327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250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1881" y="576805"/>
            <a:ext cx="7133968" cy="1783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 we know that you cannot always go outside so here are a few activities to do inside.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Zumba Kids 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Electronic Song - Minions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https://www.youtube.com/watch?v=FP0wgVhUC9w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874" y="2651425"/>
            <a:ext cx="75152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73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135" y="3276729"/>
            <a:ext cx="7181850" cy="292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6247" y="662676"/>
            <a:ext cx="9638271" cy="2449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Jump Start Johnny</a:t>
            </a:r>
          </a:p>
          <a:p>
            <a:r>
              <a:rPr lang="en-GB" u="sng" dirty="0" smtClean="0">
                <a:latin typeface="Comic Sans MS" panose="030F0702030302020204" pitchFamily="66" charset="0"/>
                <a:hlinkClick r:id="rId3"/>
              </a:rPr>
              <a:t>https</a:t>
            </a:r>
            <a:r>
              <a:rPr lang="en-GB" u="sng" dirty="0">
                <a:latin typeface="Comic Sans MS" panose="030F0702030302020204" pitchFamily="66" charset="0"/>
                <a:hlinkClick r:id="rId3"/>
              </a:rPr>
              <a:t>://</a:t>
            </a:r>
            <a:r>
              <a:rPr lang="en-GB" u="sng" dirty="0" smtClean="0">
                <a:latin typeface="Comic Sans MS" panose="030F0702030302020204" pitchFamily="66" charset="0"/>
                <a:hlinkClick r:id="rId3"/>
              </a:rPr>
              <a:t>www.jumpstartjonny.co.uk/home</a:t>
            </a:r>
            <a:endParaRPr lang="en-GB" u="sng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(Sometimes this link does not work so you may need to copy the link into your browser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)</a:t>
            </a:r>
          </a:p>
          <a:p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Have a go at dancing to </a:t>
            </a:r>
            <a:r>
              <a:rPr lang="en-GB" dirty="0" smtClean="0">
                <a:latin typeface="Comic Sans MS" panose="030F0702030302020204" pitchFamily="66" charset="0"/>
              </a:rPr>
              <a:t>‘Freeze’, ‘Everybody Jump’ </a:t>
            </a:r>
            <a:r>
              <a:rPr lang="en-GB" dirty="0">
                <a:latin typeface="Comic Sans MS" panose="030F0702030302020204" pitchFamily="66" charset="0"/>
              </a:rPr>
              <a:t>and </a:t>
            </a:r>
            <a:r>
              <a:rPr lang="en-GB" dirty="0" smtClean="0">
                <a:latin typeface="Comic Sans MS" panose="030F0702030302020204" pitchFamily="66" charset="0"/>
              </a:rPr>
              <a:t>‘Selfie’.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665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158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10</cp:revision>
  <dcterms:created xsi:type="dcterms:W3CDTF">2021-01-26T14:48:21Z</dcterms:created>
  <dcterms:modified xsi:type="dcterms:W3CDTF">2021-02-03T11:38:24Z</dcterms:modified>
</cp:coreProperties>
</file>