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71" r:id="rId2"/>
    <p:sldId id="262" r:id="rId3"/>
    <p:sldId id="263" r:id="rId4"/>
    <p:sldId id="264" r:id="rId5"/>
    <p:sldId id="272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71"/>
    <p:restoredTop sz="94684"/>
  </p:normalViewPr>
  <p:slideViewPr>
    <p:cSldViewPr snapToGrid="0" snapToObjects="1">
      <p:cViewPr varScale="1">
        <p:scale>
          <a:sx n="85" d="100"/>
          <a:sy n="85" d="100"/>
        </p:scale>
        <p:origin x="160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2/19/2021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2D9EE9-A4ED-4289-BA6A-C983E2F77355}"/>
              </a:ext>
            </a:extLst>
          </p:cNvPr>
          <p:cNvSpPr txBox="1"/>
          <p:nvPr/>
        </p:nvSpPr>
        <p:spPr>
          <a:xfrm>
            <a:off x="660070" y="1878695"/>
            <a:ext cx="85858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>
                <a:latin typeface="Comic Sans MS" panose="030F0702030302020204" pitchFamily="66" charset="0"/>
              </a:rPr>
              <a:t>                      Here are some quick think quiz questions</a:t>
            </a:r>
          </a:p>
          <a:p>
            <a:pPr algn="l"/>
            <a:r>
              <a:rPr lang="en-GB" b="1" dirty="0">
                <a:latin typeface="Comic Sans MS" panose="030F0702030302020204" pitchFamily="66" charset="0"/>
              </a:rPr>
              <a:t>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Have a pencil and paper ready to record your answer.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Work out the first one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dirty="0"/>
              <a:t>Mark it and continue.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B25BBC-0CAC-4FFC-B13E-D61DF34D5847}"/>
              </a:ext>
            </a:extLst>
          </p:cNvPr>
          <p:cNvSpPr txBox="1"/>
          <p:nvPr/>
        </p:nvSpPr>
        <p:spPr>
          <a:xfrm>
            <a:off x="2381956" y="4045466"/>
            <a:ext cx="4594578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may need to jot down some working out </a:t>
            </a:r>
          </a:p>
          <a:p>
            <a:pPr algn="ctr"/>
            <a:r>
              <a:rPr lang="en-GB" dirty="0"/>
              <a:t>for some of the questions.</a:t>
            </a:r>
          </a:p>
        </p:txBody>
      </p:sp>
    </p:spTree>
    <p:extLst>
      <p:ext uri="{BB962C8B-B14F-4D97-AF65-F5344CB8AC3E}">
        <p14:creationId xmlns:p14="http://schemas.microsoft.com/office/powerpoint/2010/main" val="2336758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087" y="1151441"/>
            <a:ext cx="7285351" cy="4096867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7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>
            <a:off x="8049491" y="1834096"/>
            <a:ext cx="540327" cy="3713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8298873" y="1482436"/>
            <a:ext cx="301455" cy="35165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2906" y="1160160"/>
            <a:ext cx="890093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2139583"/>
            <a:ext cx="1042506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14726" y="3118066"/>
            <a:ext cx="786452" cy="85961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95131" y="4087330"/>
            <a:ext cx="67061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09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587" y="1144578"/>
            <a:ext cx="7285351" cy="508450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8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H="1" flipV="1">
            <a:off x="8326582" y="1343891"/>
            <a:ext cx="263236" cy="4902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8600328" y="1834095"/>
            <a:ext cx="59548" cy="37135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036" y="1160160"/>
            <a:ext cx="816935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6376" y="2139583"/>
            <a:ext cx="920576" cy="8596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69872" y="3564393"/>
            <a:ext cx="1444877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19531" y="5221198"/>
            <a:ext cx="2883658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4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077" y="1142860"/>
            <a:ext cx="7285351" cy="4596782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9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>
            <a:off x="8589818" y="1834096"/>
            <a:ext cx="554182" cy="35681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8600328" y="1454727"/>
            <a:ext cx="100327" cy="37936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2537" y="1142860"/>
            <a:ext cx="713294" cy="85961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5876" y="2139583"/>
            <a:ext cx="829128" cy="859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3280" y="3080001"/>
            <a:ext cx="829128" cy="85961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90073" y="5368218"/>
            <a:ext cx="2584928" cy="859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75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E7DCA-841E-43BC-B965-DF5E66B341E5}"/>
              </a:ext>
            </a:extLst>
          </p:cNvPr>
          <p:cNvSpPr txBox="1"/>
          <p:nvPr/>
        </p:nvSpPr>
        <p:spPr>
          <a:xfrm>
            <a:off x="3337956" y="2425097"/>
            <a:ext cx="323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3600" dirty="0">
                <a:latin typeface="Comic Sans MS" panose="030F0702030302020204" pitchFamily="66" charset="0"/>
              </a:rPr>
              <a:t>Well Done!!</a:t>
            </a:r>
          </a:p>
        </p:txBody>
      </p:sp>
    </p:spTree>
    <p:extLst>
      <p:ext uri="{BB962C8B-B14F-4D97-AF65-F5344CB8AC3E}">
        <p14:creationId xmlns:p14="http://schemas.microsoft.com/office/powerpoint/2010/main" val="2400205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51</Words>
  <Application>Microsoft Office PowerPoint</Application>
  <PresentationFormat>A4 Paper (210x297 mm)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Bariol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Caroline Smith</cp:lastModifiedBy>
  <cp:revision>27</cp:revision>
  <dcterms:created xsi:type="dcterms:W3CDTF">2019-10-15T10:24:11Z</dcterms:created>
  <dcterms:modified xsi:type="dcterms:W3CDTF">2021-02-19T14:46:16Z</dcterms:modified>
</cp:coreProperties>
</file>