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6" r:id="rId3"/>
    <p:sldId id="257" r:id="rId4"/>
    <p:sldId id="258" r:id="rId5"/>
    <p:sldId id="259" r:id="rId6"/>
    <p:sldId id="260" r:id="rId7"/>
    <p:sldId id="261" r:id="rId8"/>
    <p:sldId id="262" r:id="rId9"/>
    <p:sldId id="263" r:id="rId10"/>
    <p:sldId id="264" r:id="rId11"/>
    <p:sldId id="278" r:id="rId12"/>
    <p:sldId id="265" r:id="rId13"/>
    <p:sldId id="266" r:id="rId14"/>
    <p:sldId id="269" r:id="rId15"/>
    <p:sldId id="279" r:id="rId16"/>
    <p:sldId id="280" r:id="rId17"/>
    <p:sldId id="281" r:id="rId18"/>
    <p:sldId id="282" r:id="rId19"/>
    <p:sldId id="28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8AC7AEC-BD8B-4070-A139-C47ED5961EF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3399304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AC7AEC-BD8B-4070-A139-C47ED5961EF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814471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C7AEC-BD8B-4070-A139-C47ED5961EF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1149349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8AC7AEC-BD8B-4070-A139-C47ED5961EF7}"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408768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8AC7AEC-BD8B-4070-A139-C47ED5961EF7}"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1849458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8AC7AEC-BD8B-4070-A139-C47ED5961EF7}"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4285963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C7AEC-BD8B-4070-A139-C47ED5961EF7}"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3410267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AC7AEC-BD8B-4070-A139-C47ED5961EF7}"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2836032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AC7AEC-BD8B-4070-A139-C47ED5961EF7}"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3575037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AC7AEC-BD8B-4070-A139-C47ED5961EF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730114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AC7AEC-BD8B-4070-A139-C47ED5961EF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CAAA34-D7C1-4BB1-89DA-13EFA49995F0}" type="slidenum">
              <a:rPr lang="en-GB" smtClean="0"/>
              <a:t>‹#›</a:t>
            </a:fld>
            <a:endParaRPr lang="en-GB"/>
          </a:p>
        </p:txBody>
      </p:sp>
    </p:spTree>
    <p:extLst>
      <p:ext uri="{BB962C8B-B14F-4D97-AF65-F5344CB8AC3E}">
        <p14:creationId xmlns:p14="http://schemas.microsoft.com/office/powerpoint/2010/main" val="690219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AC7AEC-BD8B-4070-A139-C47ED5961EF7}" type="datetimeFigureOut">
              <a:rPr lang="en-GB" smtClean="0"/>
              <a:t>15/01/2021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CAAA34-D7C1-4BB1-89DA-13EFA49995F0}" type="slidenum">
              <a:rPr lang="en-GB" smtClean="0"/>
              <a:t>‹#›</a:t>
            </a:fld>
            <a:endParaRPr lang="en-GB"/>
          </a:p>
        </p:txBody>
      </p:sp>
    </p:spTree>
    <p:extLst>
      <p:ext uri="{BB962C8B-B14F-4D97-AF65-F5344CB8AC3E}">
        <p14:creationId xmlns:p14="http://schemas.microsoft.com/office/powerpoint/2010/main" val="2796746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94177" y="0"/>
            <a:ext cx="10003646" cy="6858000"/>
          </a:xfrm>
          <a:prstGeom prst="rect">
            <a:avLst/>
          </a:prstGeom>
        </p:spPr>
      </p:pic>
    </p:spTree>
    <p:extLst>
      <p:ext uri="{BB962C8B-B14F-4D97-AF65-F5344CB8AC3E}">
        <p14:creationId xmlns:p14="http://schemas.microsoft.com/office/powerpoint/2010/main" val="3025397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0235" y="8238"/>
            <a:ext cx="10131529" cy="6858000"/>
          </a:xfrm>
          <a:prstGeom prst="rect">
            <a:avLst/>
          </a:prstGeom>
        </p:spPr>
      </p:pic>
    </p:spTree>
    <p:extLst>
      <p:ext uri="{BB962C8B-B14F-4D97-AF65-F5344CB8AC3E}">
        <p14:creationId xmlns:p14="http://schemas.microsoft.com/office/powerpoint/2010/main" val="4004829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6103" y="0"/>
            <a:ext cx="10819793" cy="6858000"/>
          </a:xfrm>
          <a:prstGeom prst="rect">
            <a:avLst/>
          </a:prstGeom>
        </p:spPr>
      </p:pic>
    </p:spTree>
    <p:extLst>
      <p:ext uri="{BB962C8B-B14F-4D97-AF65-F5344CB8AC3E}">
        <p14:creationId xmlns:p14="http://schemas.microsoft.com/office/powerpoint/2010/main" val="1185967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0184" y="0"/>
            <a:ext cx="10771632" cy="6858000"/>
          </a:xfrm>
          <a:prstGeom prst="rect">
            <a:avLst/>
          </a:prstGeom>
        </p:spPr>
      </p:pic>
    </p:spTree>
    <p:extLst>
      <p:ext uri="{BB962C8B-B14F-4D97-AF65-F5344CB8AC3E}">
        <p14:creationId xmlns:p14="http://schemas.microsoft.com/office/powerpoint/2010/main" val="2339259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7916" y="0"/>
            <a:ext cx="10796168" cy="6858000"/>
          </a:xfrm>
          <a:prstGeom prst="rect">
            <a:avLst/>
          </a:prstGeom>
        </p:spPr>
      </p:pic>
    </p:spTree>
    <p:extLst>
      <p:ext uri="{BB962C8B-B14F-4D97-AF65-F5344CB8AC3E}">
        <p14:creationId xmlns:p14="http://schemas.microsoft.com/office/powerpoint/2010/main" val="2324278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8705" y="0"/>
            <a:ext cx="10154589" cy="6858000"/>
          </a:xfrm>
          <a:prstGeom prst="rect">
            <a:avLst/>
          </a:prstGeom>
        </p:spPr>
      </p:pic>
    </p:spTree>
    <p:extLst>
      <p:ext uri="{BB962C8B-B14F-4D97-AF65-F5344CB8AC3E}">
        <p14:creationId xmlns:p14="http://schemas.microsoft.com/office/powerpoint/2010/main" val="2155667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308" y="0"/>
            <a:ext cx="10927383" cy="6858000"/>
          </a:xfrm>
          <a:prstGeom prst="rect">
            <a:avLst/>
          </a:prstGeom>
        </p:spPr>
      </p:pic>
    </p:spTree>
    <p:extLst>
      <p:ext uri="{BB962C8B-B14F-4D97-AF65-F5344CB8AC3E}">
        <p14:creationId xmlns:p14="http://schemas.microsoft.com/office/powerpoint/2010/main" val="4275722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3239" y="0"/>
            <a:ext cx="10485521" cy="6858000"/>
          </a:xfrm>
          <a:prstGeom prst="rect">
            <a:avLst/>
          </a:prstGeom>
        </p:spPr>
      </p:pic>
    </p:spTree>
    <p:extLst>
      <p:ext uri="{BB962C8B-B14F-4D97-AF65-F5344CB8AC3E}">
        <p14:creationId xmlns:p14="http://schemas.microsoft.com/office/powerpoint/2010/main" val="2931284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44955" y="0"/>
            <a:ext cx="11102090" cy="6858000"/>
          </a:xfrm>
          <a:prstGeom prst="rect">
            <a:avLst/>
          </a:prstGeom>
        </p:spPr>
      </p:pic>
    </p:spTree>
    <p:extLst>
      <p:ext uri="{BB962C8B-B14F-4D97-AF65-F5344CB8AC3E}">
        <p14:creationId xmlns:p14="http://schemas.microsoft.com/office/powerpoint/2010/main" val="1300839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5697" y="0"/>
            <a:ext cx="10820606" cy="6858000"/>
          </a:xfrm>
          <a:prstGeom prst="rect">
            <a:avLst/>
          </a:prstGeom>
        </p:spPr>
      </p:pic>
    </p:spTree>
    <p:extLst>
      <p:ext uri="{BB962C8B-B14F-4D97-AF65-F5344CB8AC3E}">
        <p14:creationId xmlns:p14="http://schemas.microsoft.com/office/powerpoint/2010/main" val="424416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3035" y="0"/>
            <a:ext cx="10785929" cy="6858000"/>
          </a:xfrm>
          <a:prstGeom prst="rect">
            <a:avLst/>
          </a:prstGeom>
        </p:spPr>
      </p:pic>
    </p:spTree>
    <p:extLst>
      <p:ext uri="{BB962C8B-B14F-4D97-AF65-F5344CB8AC3E}">
        <p14:creationId xmlns:p14="http://schemas.microsoft.com/office/powerpoint/2010/main" val="2363806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1012" y="0"/>
            <a:ext cx="10869976" cy="6858000"/>
          </a:xfrm>
          <a:prstGeom prst="rect">
            <a:avLst/>
          </a:prstGeom>
        </p:spPr>
      </p:pic>
    </p:spTree>
    <p:extLst>
      <p:ext uri="{BB962C8B-B14F-4D97-AF65-F5344CB8AC3E}">
        <p14:creationId xmlns:p14="http://schemas.microsoft.com/office/powerpoint/2010/main" val="1741783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5169" y="0"/>
            <a:ext cx="10921662" cy="6858000"/>
          </a:xfrm>
          <a:prstGeom prst="rect">
            <a:avLst/>
          </a:prstGeom>
        </p:spPr>
      </p:pic>
    </p:spTree>
    <p:extLst>
      <p:ext uri="{BB962C8B-B14F-4D97-AF65-F5344CB8AC3E}">
        <p14:creationId xmlns:p14="http://schemas.microsoft.com/office/powerpoint/2010/main" val="2304537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46760" y="0"/>
            <a:ext cx="10698480" cy="6858000"/>
          </a:xfrm>
          <a:prstGeom prst="rect">
            <a:avLst/>
          </a:prstGeom>
        </p:spPr>
      </p:pic>
    </p:spTree>
    <p:extLst>
      <p:ext uri="{BB962C8B-B14F-4D97-AF65-F5344CB8AC3E}">
        <p14:creationId xmlns:p14="http://schemas.microsoft.com/office/powerpoint/2010/main" val="3641047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xmlns="" id="{1A42BAD3-D3ED-4824-B24D-735DA90E692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445211" y="3124200"/>
            <a:ext cx="609600" cy="609600"/>
          </a:xfrm>
          <a:prstGeom prst="rect">
            <a:avLst/>
          </a:prstGeom>
        </p:spPr>
      </p:pic>
    </p:spTree>
    <p:extLst>
      <p:ext uri="{BB962C8B-B14F-4D97-AF65-F5344CB8AC3E}">
        <p14:creationId xmlns:p14="http://schemas.microsoft.com/office/powerpoint/2010/main" val="2888348748"/>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ACCC9CA-CE9C-473C-B62C-8A4F7289CC27}"/>
              </a:ext>
            </a:extLst>
          </p:cNvPr>
          <p:cNvSpPr txBox="1"/>
          <p:nvPr/>
        </p:nvSpPr>
        <p:spPr>
          <a:xfrm>
            <a:off x="1326555" y="2830171"/>
            <a:ext cx="11648661" cy="707886"/>
          </a:xfrm>
          <a:prstGeom prst="rect">
            <a:avLst/>
          </a:prstGeom>
          <a:noFill/>
        </p:spPr>
        <p:txBody>
          <a:bodyPr wrap="square" rtlCol="0">
            <a:spAutoFit/>
          </a:bodyPr>
          <a:lstStyle/>
          <a:p>
            <a:r>
              <a:rPr lang="en-GB" sz="4000" dirty="0"/>
              <a:t>What do you need to buy for your hamster?</a:t>
            </a:r>
            <a:endParaRPr lang="en-US" sz="4000" dirty="0"/>
          </a:p>
        </p:txBody>
      </p:sp>
      <p:pic>
        <p:nvPicPr>
          <p:cNvPr id="3" name="Recorded Sound">
            <a:hlinkClick r:id="" action="ppaction://media"/>
            <a:extLst>
              <a:ext uri="{FF2B5EF4-FFF2-40B4-BE49-F238E27FC236}">
                <a16:creationId xmlns:a16="http://schemas.microsoft.com/office/drawing/2014/main" xmlns="" id="{290EAE0E-E2F1-4877-8F7E-E571A12C427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68587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xmlns="" id="{1C99AAF8-00C2-47AF-B004-B2D1BB2442A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61113" y="2819400"/>
            <a:ext cx="609600" cy="609600"/>
          </a:xfrm>
          <a:prstGeom prst="rect">
            <a:avLst/>
          </a:prstGeom>
        </p:spPr>
      </p:pic>
    </p:spTree>
    <p:extLst>
      <p:ext uri="{BB962C8B-B14F-4D97-AF65-F5344CB8AC3E}">
        <p14:creationId xmlns:p14="http://schemas.microsoft.com/office/powerpoint/2010/main" val="2635074707"/>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5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ACCC9CA-CE9C-473C-B62C-8A4F7289CC27}"/>
              </a:ext>
            </a:extLst>
          </p:cNvPr>
          <p:cNvSpPr txBox="1"/>
          <p:nvPr/>
        </p:nvSpPr>
        <p:spPr>
          <a:xfrm>
            <a:off x="1762540" y="2562088"/>
            <a:ext cx="11648661" cy="707886"/>
          </a:xfrm>
          <a:prstGeom prst="rect">
            <a:avLst/>
          </a:prstGeom>
          <a:noFill/>
        </p:spPr>
        <p:txBody>
          <a:bodyPr wrap="square" rtlCol="0">
            <a:spAutoFit/>
          </a:bodyPr>
          <a:lstStyle/>
          <a:p>
            <a:r>
              <a:rPr lang="en-US" sz="4000" dirty="0"/>
              <a:t>What can you make a hamster toy from?</a:t>
            </a:r>
          </a:p>
        </p:txBody>
      </p:sp>
    </p:spTree>
    <p:extLst>
      <p:ext uri="{BB962C8B-B14F-4D97-AF65-F5344CB8AC3E}">
        <p14:creationId xmlns:p14="http://schemas.microsoft.com/office/powerpoint/2010/main" val="42355229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720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182</Words>
  <Application>Microsoft Office PowerPoint</Application>
  <PresentationFormat>Widescreen</PresentationFormat>
  <Paragraphs>12</Paragraphs>
  <Slides>19</Slides>
  <Notes>0</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6</cp:revision>
  <dcterms:created xsi:type="dcterms:W3CDTF">2021-01-13T10:36:18Z</dcterms:created>
  <dcterms:modified xsi:type="dcterms:W3CDTF">2021-01-15T13:28:15Z</dcterms:modified>
</cp:coreProperties>
</file>