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smtClean="0">
                <a:solidFill>
                  <a:srgbClr val="FF0000"/>
                </a:solidFill>
              </a:rPr>
              <a:t>e-e</a:t>
            </a:r>
            <a:r>
              <a:rPr lang="en-US" sz="5000" dirty="0" smtClean="0"/>
              <a:t> </a:t>
            </a:r>
            <a:r>
              <a:rPr lang="en-US" sz="5000" dirty="0"/>
              <a:t>sound</a:t>
            </a:r>
          </a:p>
          <a:p>
            <a:pPr algn="ctr"/>
            <a:endParaRPr lang="en-GB" sz="5000" dirty="0"/>
          </a:p>
          <a:p>
            <a:pPr algn="ctr"/>
            <a:r>
              <a:rPr lang="en-US" sz="5000" dirty="0" smtClean="0">
                <a:solidFill>
                  <a:srgbClr val="FF0000"/>
                </a:solidFill>
              </a:rPr>
              <a:t>e-e</a:t>
            </a:r>
            <a:r>
              <a:rPr lang="en-US" sz="5000" dirty="0" smtClean="0"/>
              <a:t> – go Pete and Steve</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these</a:t>
            </a:r>
            <a:r>
              <a:rPr lang="en-GB" sz="5000" dirty="0"/>
              <a:t>					2. </a:t>
            </a:r>
            <a:r>
              <a:rPr lang="en-GB" sz="5000" dirty="0" err="1" smtClean="0"/>
              <a:t>theese</a:t>
            </a:r>
            <a:endParaRPr lang="en-US" sz="5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544764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these</a:t>
            </a:r>
            <a:r>
              <a:rPr lang="en-GB" sz="5400" dirty="0" smtClean="0">
                <a:sym typeface="Wingdings" panose="05000000000000000000" pitchFamily="2" charset="2"/>
              </a:rPr>
              <a:t></a:t>
            </a:r>
            <a:endParaRPr lang="en-GB" sz="5400" dirty="0"/>
          </a:p>
          <a:p>
            <a:r>
              <a:rPr lang="en-GB" sz="5000" dirty="0"/>
              <a:t>		</a:t>
            </a:r>
          </a:p>
          <a:p>
            <a:r>
              <a:rPr lang="en-GB" sz="5000" dirty="0"/>
              <a:t>Now write it out 5 times as quick as you can!		</a:t>
            </a:r>
            <a:endParaRPr lang="en-US" sz="5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theme</a:t>
            </a:r>
            <a:r>
              <a:rPr lang="en-GB" sz="5000" dirty="0"/>
              <a:t>					2. </a:t>
            </a:r>
            <a:r>
              <a:rPr lang="en-GB" sz="5000" dirty="0" err="1" smtClean="0"/>
              <a:t>theam</a:t>
            </a:r>
            <a:endParaRPr lang="en-US" sz="50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smtClean="0"/>
              <a:t>1. theme </a:t>
            </a:r>
            <a:r>
              <a:rPr lang="en-GB" sz="5000" dirty="0">
                <a:sym typeface="Wingdings" panose="05000000000000000000" pitchFamily="2" charset="2"/>
              </a:rPr>
              <a:t></a:t>
            </a:r>
            <a:endParaRPr lang="en-US" sz="5000" dirty="0"/>
          </a:p>
        </p:txBody>
      </p:sp>
      <p:sp>
        <p:nvSpPr>
          <p:cNvPr id="2" name="Rectangle 1">
            <a:extLst>
              <a:ext uri="{FF2B5EF4-FFF2-40B4-BE49-F238E27FC236}">
                <a16:creationId xmlns="" xmlns:a16="http://schemas.microsoft.com/office/drawing/2014/main"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Stev</a:t>
            </a:r>
            <a:r>
              <a:rPr lang="en-GB" sz="5000" dirty="0"/>
              <a:t>					2. </a:t>
            </a:r>
            <a:r>
              <a:rPr lang="en-GB" sz="5000" dirty="0" smtClean="0"/>
              <a:t>Steve</a:t>
            </a:r>
            <a:endParaRPr lang="en-US" sz="5000"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Steve</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 xmlns:a16="http://schemas.microsoft.com/office/drawing/2014/main"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Peate</a:t>
            </a:r>
            <a:r>
              <a:rPr lang="en-GB" sz="5000" dirty="0"/>
              <a:t>					2. </a:t>
            </a:r>
            <a:r>
              <a:rPr lang="en-GB" sz="5000" dirty="0" smtClean="0"/>
              <a:t>Pete</a:t>
            </a:r>
            <a:endParaRPr lang="en-US" sz="5000"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908762"/>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smtClean="0"/>
              <a:t>							2. Pete</a:t>
            </a:r>
            <a:r>
              <a:rPr lang="en-GB" sz="5400" dirty="0" smtClean="0">
                <a:sym typeface="Wingdings" panose="05000000000000000000" pitchFamily="2" charset="2"/>
              </a:rPr>
              <a:t></a:t>
            </a:r>
            <a:endParaRPr lang="en-GB" sz="5400" dirty="0"/>
          </a:p>
          <a:p>
            <a:r>
              <a:rPr lang="en-GB" sz="5000" dirty="0"/>
              <a:t>				</a:t>
            </a:r>
            <a:endParaRPr lang="en-US" sz="5000" dirty="0"/>
          </a:p>
        </p:txBody>
      </p:sp>
      <p:sp>
        <p:nvSpPr>
          <p:cNvPr id="2" name="Rectangle 1">
            <a:extLst>
              <a:ext uri="{FF2B5EF4-FFF2-40B4-BE49-F238E27FC236}">
                <a16:creationId xmlns="" xmlns:a16="http://schemas.microsoft.com/office/drawing/2014/main"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compleat</a:t>
            </a:r>
            <a:r>
              <a:rPr lang="en-GB" sz="5000" dirty="0"/>
              <a:t>				</a:t>
            </a:r>
            <a:r>
              <a:rPr lang="en-GB" sz="5000" dirty="0" smtClean="0"/>
              <a:t>2</a:t>
            </a:r>
            <a:r>
              <a:rPr lang="en-GB" sz="5000" dirty="0"/>
              <a:t>. </a:t>
            </a:r>
            <a:r>
              <a:rPr lang="en-GB" sz="5000" dirty="0" smtClean="0"/>
              <a:t>complete</a:t>
            </a:r>
            <a:endParaRPr lang="en-US" sz="5000"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complete</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 xmlns:a16="http://schemas.microsoft.com/office/drawing/2014/main"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dirty="0" smtClean="0"/>
              <a:t>complete</a:t>
            </a:r>
            <a:endParaRPr lang="en-GB" sz="3200" dirty="0"/>
          </a:p>
          <a:p>
            <a:endParaRPr lang="en-GB" sz="3200" dirty="0"/>
          </a:p>
          <a:p>
            <a:r>
              <a:rPr lang="en-GB" sz="3200" dirty="0" smtClean="0"/>
              <a:t>I worked really hard to complete all on my homework so I could go out </a:t>
            </a:r>
            <a:r>
              <a:rPr lang="en-GB" sz="3200" smtClean="0"/>
              <a:t>and ride on my bike.</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TotalTime>
  <Words>219</Words>
  <Application>Microsoft Office PowerPoint</Application>
  <PresentationFormat>Widescreen</PresentationFormat>
  <Paragraphs>120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9</cp:revision>
  <cp:lastPrinted>2021-01-19T12:52:13Z</cp:lastPrinted>
  <dcterms:created xsi:type="dcterms:W3CDTF">2021-01-05T14:41:42Z</dcterms:created>
  <dcterms:modified xsi:type="dcterms:W3CDTF">2021-01-19T13:11:30Z</dcterms:modified>
</cp:coreProperties>
</file>