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73" r:id="rId4"/>
    <p:sldId id="264" r:id="rId5"/>
    <p:sldId id="265" r:id="rId6"/>
    <p:sldId id="266" r:id="rId7"/>
    <p:sldId id="267" r:id="rId8"/>
    <p:sldId id="268" r:id="rId9"/>
    <p:sldId id="269" r:id="rId10"/>
    <p:sldId id="270" r:id="rId11"/>
    <p:sldId id="271" r:id="rId12"/>
    <p:sldId id="272" r:id="rId13"/>
    <p:sldId id="259"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116" d="100"/>
          <a:sy n="116" d="100"/>
        </p:scale>
        <p:origin x="390"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814864F-E2BE-4915-8A79-C5DE0BC2B40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A458F41F-0D6C-4216-9B9C-5454D39DBA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472B5F11-9D4F-464F-BCD9-0896B0A5B5F6}"/>
              </a:ext>
            </a:extLst>
          </p:cNvPr>
          <p:cNvSpPr>
            <a:spLocks noGrp="1"/>
          </p:cNvSpPr>
          <p:nvPr>
            <p:ph type="dt" sz="half" idx="10"/>
          </p:nvPr>
        </p:nvSpPr>
        <p:spPr/>
        <p:txBody>
          <a:bodyPr/>
          <a:lstStyle/>
          <a:p>
            <a:fld id="{2205AC68-959E-471D-A706-01C3B8CAB6AA}" type="datetimeFigureOut">
              <a:rPr lang="en-US" smtClean="0"/>
              <a:t>2/23/2021</a:t>
            </a:fld>
            <a:endParaRPr lang="en-US"/>
          </a:p>
        </p:txBody>
      </p:sp>
      <p:sp>
        <p:nvSpPr>
          <p:cNvPr id="5" name="Footer Placeholder 4">
            <a:extLst>
              <a:ext uri="{FF2B5EF4-FFF2-40B4-BE49-F238E27FC236}">
                <a16:creationId xmlns="" xmlns:a16="http://schemas.microsoft.com/office/drawing/2014/main" id="{2AD082E2-9596-4784-926E-6EE2DBDFA5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299E0097-1C49-4AAD-B295-F6B0B69B4C19}"/>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38442663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2FF9C6D-7645-49AF-8FB3-441AFB94604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98F2CAA7-B781-4D4E-93A9-63A951EC542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B22809B-7298-437B-9240-CE55A5F53D63}"/>
              </a:ext>
            </a:extLst>
          </p:cNvPr>
          <p:cNvSpPr>
            <a:spLocks noGrp="1"/>
          </p:cNvSpPr>
          <p:nvPr>
            <p:ph type="dt" sz="half" idx="10"/>
          </p:nvPr>
        </p:nvSpPr>
        <p:spPr/>
        <p:txBody>
          <a:bodyPr/>
          <a:lstStyle/>
          <a:p>
            <a:fld id="{2205AC68-959E-471D-A706-01C3B8CAB6AA}" type="datetimeFigureOut">
              <a:rPr lang="en-US" smtClean="0"/>
              <a:t>2/23/2021</a:t>
            </a:fld>
            <a:endParaRPr lang="en-US"/>
          </a:p>
        </p:txBody>
      </p:sp>
      <p:sp>
        <p:nvSpPr>
          <p:cNvPr id="5" name="Footer Placeholder 4">
            <a:extLst>
              <a:ext uri="{FF2B5EF4-FFF2-40B4-BE49-F238E27FC236}">
                <a16:creationId xmlns="" xmlns:a16="http://schemas.microsoft.com/office/drawing/2014/main" id="{BEF5A2CD-0168-4755-9B93-DC4B712A60A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8ACC2F9-4522-46CF-9195-F545B9ACB946}"/>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7836135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9FA21BD-4864-4A0F-83AD-1A4042F6A7F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CF31CCFF-DC2A-4ACE-8EE6-5BB100B809A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 xmlns:a16="http://schemas.microsoft.com/office/drawing/2014/main" id="{4396BC6B-5B50-412C-87C9-A87D190AF9BA}"/>
              </a:ext>
            </a:extLst>
          </p:cNvPr>
          <p:cNvSpPr>
            <a:spLocks noGrp="1"/>
          </p:cNvSpPr>
          <p:nvPr>
            <p:ph type="dt" sz="half" idx="10"/>
          </p:nvPr>
        </p:nvSpPr>
        <p:spPr/>
        <p:txBody>
          <a:bodyPr/>
          <a:lstStyle/>
          <a:p>
            <a:fld id="{2205AC68-959E-471D-A706-01C3B8CAB6AA}" type="datetimeFigureOut">
              <a:rPr lang="en-US" smtClean="0"/>
              <a:t>2/23/2021</a:t>
            </a:fld>
            <a:endParaRPr lang="en-US"/>
          </a:p>
        </p:txBody>
      </p:sp>
      <p:sp>
        <p:nvSpPr>
          <p:cNvPr id="5" name="Footer Placeholder 4">
            <a:extLst>
              <a:ext uri="{FF2B5EF4-FFF2-40B4-BE49-F238E27FC236}">
                <a16:creationId xmlns="" xmlns:a16="http://schemas.microsoft.com/office/drawing/2014/main" id="{A03A9CD6-4236-4BE1-B7A2-A1A8A0D397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6CDC81A8-3652-47DE-909E-7E3E3CEE0CFF}"/>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7724762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2DBD3C9-AE1C-4DEB-B879-BC451A067B8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FC6789FD-7969-4C47-896F-B86386FAF07F}"/>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8D25C0E1-BA60-4F00-9F53-30080479AA6E}"/>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73DA0B86-9DD2-491B-B658-380383F7D35F}"/>
              </a:ext>
            </a:extLst>
          </p:cNvPr>
          <p:cNvSpPr>
            <a:spLocks noGrp="1"/>
          </p:cNvSpPr>
          <p:nvPr>
            <p:ph type="dt" sz="half" idx="10"/>
          </p:nvPr>
        </p:nvSpPr>
        <p:spPr/>
        <p:txBody>
          <a:bodyPr/>
          <a:lstStyle/>
          <a:p>
            <a:fld id="{2205AC68-959E-471D-A706-01C3B8CAB6AA}" type="datetimeFigureOut">
              <a:rPr lang="en-US" smtClean="0"/>
              <a:t>2/23/2021</a:t>
            </a:fld>
            <a:endParaRPr lang="en-US"/>
          </a:p>
        </p:txBody>
      </p:sp>
      <p:sp>
        <p:nvSpPr>
          <p:cNvPr id="6" name="Footer Placeholder 5">
            <a:extLst>
              <a:ext uri="{FF2B5EF4-FFF2-40B4-BE49-F238E27FC236}">
                <a16:creationId xmlns="" xmlns:a16="http://schemas.microsoft.com/office/drawing/2014/main" id="{31E38A88-D2EE-4718-A706-23EB267CE6C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305A5A91-9605-487B-BD76-43EB18A7B150}"/>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2926941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7908165-FB47-46AD-A186-FA83F79B1C1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3C17A1C3-E8FE-4630-AEA2-A2329716E22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 xmlns:a16="http://schemas.microsoft.com/office/drawing/2014/main" id="{F038F081-5C45-4527-A6DA-23CD410EB13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213F29A8-8B08-4527-B31E-5ED2270A98C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 xmlns:a16="http://schemas.microsoft.com/office/drawing/2014/main" id="{328FF6B4-20E6-429F-83A0-B6306D0D6C7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42CFB462-07B4-4D99-AEDA-0681FBDCA580}"/>
              </a:ext>
            </a:extLst>
          </p:cNvPr>
          <p:cNvSpPr>
            <a:spLocks noGrp="1"/>
          </p:cNvSpPr>
          <p:nvPr>
            <p:ph type="dt" sz="half" idx="10"/>
          </p:nvPr>
        </p:nvSpPr>
        <p:spPr/>
        <p:txBody>
          <a:bodyPr/>
          <a:lstStyle/>
          <a:p>
            <a:fld id="{2205AC68-959E-471D-A706-01C3B8CAB6AA}" type="datetimeFigureOut">
              <a:rPr lang="en-US" smtClean="0"/>
              <a:t>2/23/2021</a:t>
            </a:fld>
            <a:endParaRPr lang="en-US"/>
          </a:p>
        </p:txBody>
      </p:sp>
      <p:sp>
        <p:nvSpPr>
          <p:cNvPr id="8" name="Footer Placeholder 7">
            <a:extLst>
              <a:ext uri="{FF2B5EF4-FFF2-40B4-BE49-F238E27FC236}">
                <a16:creationId xmlns="" xmlns:a16="http://schemas.microsoft.com/office/drawing/2014/main" id="{65E5B555-8F3C-410D-8376-5B45FBDD490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42C351D9-DCD0-4D92-A284-114FC13AE42E}"/>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26515499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B31C86-C320-4219-8901-B037F057BBA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6C47C39D-2BDB-4FC1-9C7D-39445DEEEC19}"/>
              </a:ext>
            </a:extLst>
          </p:cNvPr>
          <p:cNvSpPr>
            <a:spLocks noGrp="1"/>
          </p:cNvSpPr>
          <p:nvPr>
            <p:ph type="dt" sz="half" idx="10"/>
          </p:nvPr>
        </p:nvSpPr>
        <p:spPr/>
        <p:txBody>
          <a:bodyPr/>
          <a:lstStyle/>
          <a:p>
            <a:fld id="{2205AC68-959E-471D-A706-01C3B8CAB6AA}" type="datetimeFigureOut">
              <a:rPr lang="en-US" smtClean="0"/>
              <a:t>2/23/2021</a:t>
            </a:fld>
            <a:endParaRPr lang="en-US"/>
          </a:p>
        </p:txBody>
      </p:sp>
      <p:sp>
        <p:nvSpPr>
          <p:cNvPr id="4" name="Footer Placeholder 3">
            <a:extLst>
              <a:ext uri="{FF2B5EF4-FFF2-40B4-BE49-F238E27FC236}">
                <a16:creationId xmlns="" xmlns:a16="http://schemas.microsoft.com/office/drawing/2014/main" id="{3F732DDE-9DC5-4C3F-ACBC-C9D33F939EB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47E036CF-B038-4B72-98F2-23F13A5B283C}"/>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5340682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4D3D98D-8A59-4AF3-9F97-518F7BA8A82E}"/>
              </a:ext>
            </a:extLst>
          </p:cNvPr>
          <p:cNvSpPr>
            <a:spLocks noGrp="1"/>
          </p:cNvSpPr>
          <p:nvPr>
            <p:ph type="dt" sz="half" idx="10"/>
          </p:nvPr>
        </p:nvSpPr>
        <p:spPr/>
        <p:txBody>
          <a:bodyPr/>
          <a:lstStyle/>
          <a:p>
            <a:fld id="{2205AC68-959E-471D-A706-01C3B8CAB6AA}" type="datetimeFigureOut">
              <a:rPr lang="en-US" smtClean="0"/>
              <a:t>2/23/2021</a:t>
            </a:fld>
            <a:endParaRPr lang="en-US"/>
          </a:p>
        </p:txBody>
      </p:sp>
      <p:sp>
        <p:nvSpPr>
          <p:cNvPr id="3" name="Footer Placeholder 2">
            <a:extLst>
              <a:ext uri="{FF2B5EF4-FFF2-40B4-BE49-F238E27FC236}">
                <a16:creationId xmlns="" xmlns:a16="http://schemas.microsoft.com/office/drawing/2014/main" id="{84D9B0BF-3F19-4964-AE3A-B3D749E78C1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8B35F5EB-A914-46EF-BEFD-034C6DB0BAE2}"/>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3497235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93F0063-D6E4-4472-B96E-E9A41A562A3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2A541EC5-858D-4EA0-A42D-5EBBCEAFD5B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9EBDB580-9B9A-4154-96AE-0E3AC310486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 xmlns:a16="http://schemas.microsoft.com/office/drawing/2014/main" id="{EC312051-1C6F-44BE-9B51-5C3EDE3496E6}"/>
              </a:ext>
            </a:extLst>
          </p:cNvPr>
          <p:cNvSpPr>
            <a:spLocks noGrp="1"/>
          </p:cNvSpPr>
          <p:nvPr>
            <p:ph type="dt" sz="half" idx="10"/>
          </p:nvPr>
        </p:nvSpPr>
        <p:spPr/>
        <p:txBody>
          <a:bodyPr/>
          <a:lstStyle/>
          <a:p>
            <a:fld id="{2205AC68-959E-471D-A706-01C3B8CAB6AA}" type="datetimeFigureOut">
              <a:rPr lang="en-US" smtClean="0"/>
              <a:t>2/23/2021</a:t>
            </a:fld>
            <a:endParaRPr lang="en-US"/>
          </a:p>
        </p:txBody>
      </p:sp>
      <p:sp>
        <p:nvSpPr>
          <p:cNvPr id="6" name="Footer Placeholder 5">
            <a:extLst>
              <a:ext uri="{FF2B5EF4-FFF2-40B4-BE49-F238E27FC236}">
                <a16:creationId xmlns="" xmlns:a16="http://schemas.microsoft.com/office/drawing/2014/main" id="{75704D44-7D32-4E17-9748-A531C4B448D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8D23D7F8-ED10-49CA-BDDD-EAE48B1E3F2A}"/>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3704492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AF4E8C5-8E36-46E3-8979-67C496CC86B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605348EF-3F91-42A2-9A17-32BAC08292A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3C2181A3-497C-4AA8-BCEB-9C9435CFA9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 xmlns:a16="http://schemas.microsoft.com/office/drawing/2014/main" id="{AE61F4F7-8CC0-4584-B09A-55353A3189B4}"/>
              </a:ext>
            </a:extLst>
          </p:cNvPr>
          <p:cNvSpPr>
            <a:spLocks noGrp="1"/>
          </p:cNvSpPr>
          <p:nvPr>
            <p:ph type="dt" sz="half" idx="10"/>
          </p:nvPr>
        </p:nvSpPr>
        <p:spPr/>
        <p:txBody>
          <a:bodyPr/>
          <a:lstStyle/>
          <a:p>
            <a:fld id="{2205AC68-959E-471D-A706-01C3B8CAB6AA}" type="datetimeFigureOut">
              <a:rPr lang="en-US" smtClean="0"/>
              <a:t>2/23/2021</a:t>
            </a:fld>
            <a:endParaRPr lang="en-US"/>
          </a:p>
        </p:txBody>
      </p:sp>
      <p:sp>
        <p:nvSpPr>
          <p:cNvPr id="6" name="Footer Placeholder 5">
            <a:extLst>
              <a:ext uri="{FF2B5EF4-FFF2-40B4-BE49-F238E27FC236}">
                <a16:creationId xmlns="" xmlns:a16="http://schemas.microsoft.com/office/drawing/2014/main" id="{0E2636E6-D855-4361-BEC9-54F2D567542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47D153A3-2D27-4215-A515-44DB30B3E00D}"/>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8077978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535581D-3AED-4616-A233-B11DD7652B5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CED4A5D9-2E05-40AA-B2B2-3665BD44543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A6E3D786-9A70-470D-9A87-681FFF0917D1}"/>
              </a:ext>
            </a:extLst>
          </p:cNvPr>
          <p:cNvSpPr>
            <a:spLocks noGrp="1"/>
          </p:cNvSpPr>
          <p:nvPr>
            <p:ph type="dt" sz="half" idx="10"/>
          </p:nvPr>
        </p:nvSpPr>
        <p:spPr/>
        <p:txBody>
          <a:bodyPr/>
          <a:lstStyle/>
          <a:p>
            <a:fld id="{2205AC68-959E-471D-A706-01C3B8CAB6AA}" type="datetimeFigureOut">
              <a:rPr lang="en-US" smtClean="0"/>
              <a:t>2/23/2021</a:t>
            </a:fld>
            <a:endParaRPr lang="en-US"/>
          </a:p>
        </p:txBody>
      </p:sp>
      <p:sp>
        <p:nvSpPr>
          <p:cNvPr id="5" name="Footer Placeholder 4">
            <a:extLst>
              <a:ext uri="{FF2B5EF4-FFF2-40B4-BE49-F238E27FC236}">
                <a16:creationId xmlns="" xmlns:a16="http://schemas.microsoft.com/office/drawing/2014/main" id="{1F9A9A67-78AE-4A48-A9C0-C4D6F47C9F1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58F1FD5-F22B-4588-B3AB-36E89EE70AE3}"/>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21243150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29FB1537-3C12-4B9D-A9C8-40ECB2327C9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A8E3C54B-1220-495A-B9F4-67818A677F1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E2E9A03-80F5-4590-87B3-80151A108A8A}"/>
              </a:ext>
            </a:extLst>
          </p:cNvPr>
          <p:cNvSpPr>
            <a:spLocks noGrp="1"/>
          </p:cNvSpPr>
          <p:nvPr>
            <p:ph type="dt" sz="half" idx="10"/>
          </p:nvPr>
        </p:nvSpPr>
        <p:spPr/>
        <p:txBody>
          <a:bodyPr/>
          <a:lstStyle/>
          <a:p>
            <a:fld id="{2205AC68-959E-471D-A706-01C3B8CAB6AA}" type="datetimeFigureOut">
              <a:rPr lang="en-US" smtClean="0"/>
              <a:t>2/23/2021</a:t>
            </a:fld>
            <a:endParaRPr lang="en-US"/>
          </a:p>
        </p:txBody>
      </p:sp>
      <p:sp>
        <p:nvSpPr>
          <p:cNvPr id="5" name="Footer Placeholder 4">
            <a:extLst>
              <a:ext uri="{FF2B5EF4-FFF2-40B4-BE49-F238E27FC236}">
                <a16:creationId xmlns="" xmlns:a16="http://schemas.microsoft.com/office/drawing/2014/main" id="{9FE728AC-0808-47CC-99C6-3EB4ED7E621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F3F1F55C-5A56-449B-99E0-58150A6269B5}"/>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0293063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88EF766F-3AE4-4EE8-B010-2ED6FB9188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30DF4E06-E7F7-437C-B6AF-9F077EF2B5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5F43A1CE-A804-440A-B11D-3A8CA327A68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05AC68-959E-471D-A706-01C3B8CAB6AA}" type="datetimeFigureOut">
              <a:rPr lang="en-US" smtClean="0"/>
              <a:t>2/23/2021</a:t>
            </a:fld>
            <a:endParaRPr lang="en-US"/>
          </a:p>
        </p:txBody>
      </p:sp>
      <p:sp>
        <p:nvSpPr>
          <p:cNvPr id="5" name="Footer Placeholder 4">
            <a:extLst>
              <a:ext uri="{FF2B5EF4-FFF2-40B4-BE49-F238E27FC236}">
                <a16:creationId xmlns="" xmlns:a16="http://schemas.microsoft.com/office/drawing/2014/main" id="{566F952A-6371-424C-A67C-701EF89927A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54B2B0FE-36EB-4756-BAF2-71360F39DC1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24687C-68E2-4363-9863-B7EC027DCAB1}" type="slidenum">
              <a:rPr lang="en-US" smtClean="0"/>
              <a:t>‹#›</a:t>
            </a:fld>
            <a:endParaRPr lang="en-US"/>
          </a:p>
        </p:txBody>
      </p:sp>
    </p:spTree>
    <p:extLst>
      <p:ext uri="{BB962C8B-B14F-4D97-AF65-F5344CB8AC3E}">
        <p14:creationId xmlns:p14="http://schemas.microsoft.com/office/powerpoint/2010/main" val="15222291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9E6EF2B8-C60C-48C4-AC2B-42F0FF747821}"/>
              </a:ext>
            </a:extLst>
          </p:cNvPr>
          <p:cNvSpPr txBox="1"/>
          <p:nvPr/>
        </p:nvSpPr>
        <p:spPr>
          <a:xfrm>
            <a:off x="251791" y="212035"/>
            <a:ext cx="11648661" cy="2954655"/>
          </a:xfrm>
          <a:prstGeom prst="rect">
            <a:avLst/>
          </a:prstGeom>
          <a:noFill/>
        </p:spPr>
        <p:txBody>
          <a:bodyPr wrap="square" rtlCol="0">
            <a:spAutoFit/>
          </a:bodyPr>
          <a:lstStyle/>
          <a:p>
            <a:endParaRPr lang="en-GB" dirty="0"/>
          </a:p>
          <a:p>
            <a:endParaRPr lang="en-GB" dirty="0"/>
          </a:p>
          <a:p>
            <a:pPr algn="ctr"/>
            <a:r>
              <a:rPr lang="en-GB" sz="5000" dirty="0"/>
              <a:t>T</a:t>
            </a:r>
            <a:r>
              <a:rPr lang="en-US" sz="5000" dirty="0"/>
              <a:t>he </a:t>
            </a:r>
            <a:r>
              <a:rPr lang="en-US" sz="5000" dirty="0" smtClean="0">
                <a:solidFill>
                  <a:srgbClr val="FF0000"/>
                </a:solidFill>
              </a:rPr>
              <a:t>au </a:t>
            </a:r>
            <a:r>
              <a:rPr lang="en-US" sz="5000" dirty="0" smtClean="0"/>
              <a:t>sound</a:t>
            </a:r>
            <a:endParaRPr lang="en-US" sz="5000" dirty="0"/>
          </a:p>
          <a:p>
            <a:pPr algn="ctr"/>
            <a:endParaRPr lang="en-GB" sz="5000" dirty="0"/>
          </a:p>
          <a:p>
            <a:pPr algn="ctr"/>
            <a:r>
              <a:rPr lang="en-US" sz="5000" dirty="0" smtClean="0">
                <a:solidFill>
                  <a:srgbClr val="FF0000"/>
                </a:solidFill>
              </a:rPr>
              <a:t>au</a:t>
            </a:r>
            <a:r>
              <a:rPr lang="en-US" sz="5000" dirty="0" smtClean="0"/>
              <a:t> </a:t>
            </a:r>
            <a:r>
              <a:rPr lang="en-US" sz="5000" dirty="0" smtClean="0"/>
              <a:t>– </a:t>
            </a:r>
            <a:r>
              <a:rPr lang="en-US" sz="5000" dirty="0" smtClean="0"/>
              <a:t>Paul the </a:t>
            </a:r>
            <a:r>
              <a:rPr lang="en-US" sz="5000" dirty="0" err="1" smtClean="0"/>
              <a:t>atronaut</a:t>
            </a:r>
            <a:endParaRPr lang="en-US" sz="5000" dirty="0"/>
          </a:p>
        </p:txBody>
      </p:sp>
      <p:pic>
        <p:nvPicPr>
          <p:cNvPr id="1030" name="Picture 6" descr="Free Vector | Font design for word spelling time with girl writing abc"/>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36822" y="3570033"/>
            <a:ext cx="2553729" cy="290864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omeschooling - How to Teach Your Child Spelling Words – Reading Egg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87048" y="3914146"/>
            <a:ext cx="3759119" cy="25031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14955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2380735" y="795488"/>
            <a:ext cx="8097795" cy="4493538"/>
          </a:xfrm>
          <a:prstGeom prst="rect">
            <a:avLst/>
          </a:prstGeom>
          <a:noFill/>
        </p:spPr>
        <p:txBody>
          <a:bodyPr wrap="square" rtlCol="0">
            <a:spAutoFit/>
          </a:bodyPr>
          <a:lstStyle/>
          <a:p>
            <a:r>
              <a:rPr lang="en-GB" sz="3200" dirty="0"/>
              <a:t>You are going to see two spellings of the same word on each page. One of them is correct and one of them is incorrect. Can you get them right? The correct answers are on the following pages.</a:t>
            </a:r>
          </a:p>
          <a:p>
            <a:endParaRPr lang="en-GB" dirty="0"/>
          </a:p>
          <a:p>
            <a:endParaRPr lang="en-GB" dirty="0"/>
          </a:p>
          <a:p>
            <a:endParaRPr lang="en-GB" dirty="0"/>
          </a:p>
          <a:p>
            <a:endParaRPr lang="en-GB" dirty="0"/>
          </a:p>
          <a:p>
            <a:endParaRPr lang="en-GB" dirty="0"/>
          </a:p>
          <a:p>
            <a:endParaRPr lang="en-GB" dirty="0"/>
          </a:p>
          <a:p>
            <a:endParaRPr lang="en-GB" dirty="0"/>
          </a:p>
        </p:txBody>
      </p:sp>
      <p:pic>
        <p:nvPicPr>
          <p:cNvPr id="2" name="Picture 1"/>
          <p:cNvPicPr>
            <a:picLocks noChangeAspect="1"/>
          </p:cNvPicPr>
          <p:nvPr/>
        </p:nvPicPr>
        <p:blipFill>
          <a:blip r:embed="rId2"/>
          <a:stretch>
            <a:fillRect/>
          </a:stretch>
        </p:blipFill>
        <p:spPr>
          <a:xfrm>
            <a:off x="3310838" y="3801762"/>
            <a:ext cx="5619750" cy="2286000"/>
          </a:xfrm>
          <a:prstGeom prst="rect">
            <a:avLst/>
          </a:prstGeom>
        </p:spPr>
      </p:pic>
    </p:spTree>
    <p:extLst>
      <p:ext uri="{BB962C8B-B14F-4D97-AF65-F5344CB8AC3E}">
        <p14:creationId xmlns:p14="http://schemas.microsoft.com/office/powerpoint/2010/main" val="38098539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1107996"/>
          </a:xfrm>
          <a:prstGeom prst="rect">
            <a:avLst/>
          </a:prstGeom>
          <a:noFill/>
        </p:spPr>
        <p:txBody>
          <a:bodyPr wrap="square" rtlCol="0">
            <a:spAutoFit/>
          </a:bodyPr>
          <a:lstStyle/>
          <a:p>
            <a:pPr algn="ctr"/>
            <a:r>
              <a:rPr lang="en-GB" sz="4800" dirty="0"/>
              <a:t>Write down the correct spelling.</a:t>
            </a:r>
          </a:p>
          <a:p>
            <a:endParaRPr lang="en-GB" dirty="0"/>
          </a:p>
        </p:txBody>
      </p:sp>
      <p:sp>
        <p:nvSpPr>
          <p:cNvPr id="2" name="Rectangle 1"/>
          <p:cNvSpPr/>
          <p:nvPr/>
        </p:nvSpPr>
        <p:spPr>
          <a:xfrm>
            <a:off x="304799" y="3105835"/>
            <a:ext cx="11615351" cy="707886"/>
          </a:xfrm>
          <a:prstGeom prst="rect">
            <a:avLst/>
          </a:prstGeom>
        </p:spPr>
        <p:txBody>
          <a:bodyPr wrap="square">
            <a:spAutoFit/>
          </a:bodyPr>
          <a:lstStyle/>
          <a:p>
            <a:r>
              <a:rPr lang="en-GB" sz="4000" dirty="0"/>
              <a:t>1. </a:t>
            </a:r>
            <a:r>
              <a:rPr lang="en-GB" sz="4000" dirty="0" err="1" smtClean="0"/>
              <a:t>Porl</a:t>
            </a:r>
            <a:r>
              <a:rPr lang="en-GB" sz="4000" dirty="0"/>
              <a:t>				2. </a:t>
            </a:r>
            <a:r>
              <a:rPr lang="en-GB" sz="4000" dirty="0" smtClean="0"/>
              <a:t>Paul</a:t>
            </a:r>
            <a:r>
              <a:rPr lang="en-GB" sz="4000" dirty="0"/>
              <a:t>			3. </a:t>
            </a:r>
            <a:r>
              <a:rPr lang="en-GB" sz="4000" dirty="0" err="1" smtClean="0"/>
              <a:t>Poorl</a:t>
            </a:r>
            <a:endParaRPr lang="en-US" sz="4000" dirty="0"/>
          </a:p>
        </p:txBody>
      </p:sp>
    </p:spTree>
    <p:extLst>
      <p:ext uri="{BB962C8B-B14F-4D97-AF65-F5344CB8AC3E}">
        <p14:creationId xmlns:p14="http://schemas.microsoft.com/office/powerpoint/2010/main" val="35564594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444844" y="4650796"/>
            <a:ext cx="11542643" cy="1723549"/>
          </a:xfrm>
          <a:prstGeom prst="rect">
            <a:avLst/>
          </a:prstGeom>
          <a:noFill/>
        </p:spPr>
        <p:txBody>
          <a:bodyPr wrap="square" rtlCol="0">
            <a:spAutoFit/>
          </a:bodyPr>
          <a:lstStyle/>
          <a:p>
            <a:endParaRPr lang="en-GB" dirty="0"/>
          </a:p>
          <a:p>
            <a:r>
              <a:rPr lang="en-GB" sz="4400" dirty="0" smtClean="0"/>
              <a:t>Now </a:t>
            </a:r>
            <a:r>
              <a:rPr lang="en-GB" sz="4400" dirty="0"/>
              <a:t>write it out 5 times as quick as you can!		</a:t>
            </a:r>
            <a:endParaRPr lang="en-US" sz="4400" dirty="0"/>
          </a:p>
        </p:txBody>
      </p:sp>
      <p:sp>
        <p:nvSpPr>
          <p:cNvPr id="5" name="Rectangle 4"/>
          <p:cNvSpPr/>
          <p:nvPr/>
        </p:nvSpPr>
        <p:spPr>
          <a:xfrm>
            <a:off x="576649" y="2717064"/>
            <a:ext cx="11615351" cy="707886"/>
          </a:xfrm>
          <a:prstGeom prst="rect">
            <a:avLst/>
          </a:prstGeom>
        </p:spPr>
        <p:txBody>
          <a:bodyPr wrap="square">
            <a:spAutoFit/>
          </a:bodyPr>
          <a:lstStyle/>
          <a:p>
            <a:r>
              <a:rPr lang="en-GB" sz="4000" dirty="0"/>
              <a:t>1. </a:t>
            </a:r>
            <a:r>
              <a:rPr lang="en-GB" sz="4000" dirty="0" err="1" smtClean="0"/>
              <a:t>Porl</a:t>
            </a:r>
            <a:r>
              <a:rPr lang="en-GB" sz="4000" dirty="0">
                <a:sym typeface="Wingdings" panose="05000000000000000000" pitchFamily="2" charset="2"/>
              </a:rPr>
              <a:t>  </a:t>
            </a:r>
            <a:r>
              <a:rPr lang="en-GB" sz="4000" dirty="0"/>
              <a:t>		</a:t>
            </a:r>
            <a:r>
              <a:rPr lang="en-GB" sz="4000" dirty="0" smtClean="0"/>
              <a:t>2</a:t>
            </a:r>
            <a:r>
              <a:rPr lang="en-GB" sz="4000" dirty="0"/>
              <a:t>. </a:t>
            </a:r>
            <a:r>
              <a:rPr lang="en-GB" sz="4000" dirty="0" smtClean="0"/>
              <a:t>Paul</a:t>
            </a:r>
            <a:r>
              <a:rPr lang="en-GB" sz="4000" dirty="0">
                <a:sym typeface="Wingdings" panose="05000000000000000000" pitchFamily="2" charset="2"/>
              </a:rPr>
              <a:t>  </a:t>
            </a:r>
            <a:r>
              <a:rPr lang="en-GB" sz="4000" dirty="0"/>
              <a:t>			3. </a:t>
            </a:r>
            <a:r>
              <a:rPr lang="en-GB" sz="4000" dirty="0" err="1" smtClean="0"/>
              <a:t>Poorl</a:t>
            </a:r>
            <a:r>
              <a:rPr lang="en-GB" sz="4000" dirty="0">
                <a:sym typeface="Wingdings" panose="05000000000000000000" pitchFamily="2" charset="2"/>
              </a:rPr>
              <a:t> </a:t>
            </a:r>
            <a:endParaRPr lang="en-US" sz="4000" dirty="0"/>
          </a:p>
        </p:txBody>
      </p:sp>
    </p:spTree>
    <p:extLst>
      <p:ext uri="{BB962C8B-B14F-4D97-AF65-F5344CB8AC3E}">
        <p14:creationId xmlns:p14="http://schemas.microsoft.com/office/powerpoint/2010/main" val="42563314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1107996"/>
          </a:xfrm>
          <a:prstGeom prst="rect">
            <a:avLst/>
          </a:prstGeom>
          <a:noFill/>
        </p:spPr>
        <p:txBody>
          <a:bodyPr wrap="square" rtlCol="0">
            <a:spAutoFit/>
          </a:bodyPr>
          <a:lstStyle/>
          <a:p>
            <a:pPr algn="ctr"/>
            <a:r>
              <a:rPr lang="en-GB" sz="4800" dirty="0"/>
              <a:t>Write down the correct spelling.</a:t>
            </a:r>
          </a:p>
          <a:p>
            <a:endParaRPr lang="en-GB" dirty="0"/>
          </a:p>
        </p:txBody>
      </p:sp>
      <p:sp>
        <p:nvSpPr>
          <p:cNvPr id="2" name="Rectangle 1"/>
          <p:cNvSpPr/>
          <p:nvPr/>
        </p:nvSpPr>
        <p:spPr>
          <a:xfrm>
            <a:off x="535459" y="3244334"/>
            <a:ext cx="11055179" cy="769441"/>
          </a:xfrm>
          <a:prstGeom prst="rect">
            <a:avLst/>
          </a:prstGeom>
        </p:spPr>
        <p:txBody>
          <a:bodyPr wrap="square">
            <a:spAutoFit/>
          </a:bodyPr>
          <a:lstStyle/>
          <a:p>
            <a:r>
              <a:rPr lang="en-GB" sz="4400" dirty="0"/>
              <a:t>1. </a:t>
            </a:r>
            <a:r>
              <a:rPr lang="en-GB" sz="4400" dirty="0" err="1" smtClean="0"/>
              <a:t>porse</a:t>
            </a:r>
            <a:r>
              <a:rPr lang="en-GB" sz="4400" dirty="0" smtClean="0"/>
              <a:t>	</a:t>
            </a:r>
            <a:r>
              <a:rPr lang="en-GB" sz="4400" dirty="0"/>
              <a:t>		</a:t>
            </a:r>
            <a:r>
              <a:rPr lang="en-GB" sz="4400" dirty="0" smtClean="0"/>
              <a:t> 2</a:t>
            </a:r>
            <a:r>
              <a:rPr lang="en-GB" sz="4400" dirty="0"/>
              <a:t>. </a:t>
            </a:r>
            <a:r>
              <a:rPr lang="en-GB" sz="4400" dirty="0" err="1" smtClean="0"/>
              <a:t>poors</a:t>
            </a:r>
            <a:r>
              <a:rPr lang="en-GB" sz="4400" dirty="0"/>
              <a:t>		</a:t>
            </a:r>
            <a:r>
              <a:rPr lang="en-GB" sz="4400" dirty="0" smtClean="0"/>
              <a:t>	3</a:t>
            </a:r>
            <a:r>
              <a:rPr lang="en-GB" sz="4400" dirty="0"/>
              <a:t>. </a:t>
            </a:r>
            <a:r>
              <a:rPr lang="en-GB" sz="4400" dirty="0"/>
              <a:t>pause</a:t>
            </a:r>
            <a:endParaRPr lang="en-US" sz="4400" dirty="0"/>
          </a:p>
        </p:txBody>
      </p:sp>
    </p:spTree>
    <p:extLst>
      <p:ext uri="{BB962C8B-B14F-4D97-AF65-F5344CB8AC3E}">
        <p14:creationId xmlns:p14="http://schemas.microsoft.com/office/powerpoint/2010/main" val="9976243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E0AFB403-B78E-4B9A-8923-0ADBC446DB48}"/>
              </a:ext>
            </a:extLst>
          </p:cNvPr>
          <p:cNvSpPr/>
          <p:nvPr/>
        </p:nvSpPr>
        <p:spPr>
          <a:xfrm>
            <a:off x="304800" y="5073134"/>
            <a:ext cx="11340990" cy="830997"/>
          </a:xfrm>
          <a:prstGeom prst="rect">
            <a:avLst/>
          </a:prstGeom>
        </p:spPr>
        <p:txBody>
          <a:bodyPr wrap="none">
            <a:spAutoFit/>
          </a:bodyPr>
          <a:lstStyle/>
          <a:p>
            <a:r>
              <a:rPr lang="en-GB" sz="4800" dirty="0"/>
              <a:t>Now write it out 5 times as quick as you can!</a:t>
            </a:r>
            <a:endParaRPr lang="en-US" sz="4800" dirty="0"/>
          </a:p>
        </p:txBody>
      </p:sp>
      <p:sp>
        <p:nvSpPr>
          <p:cNvPr id="4" name="Rectangle 3"/>
          <p:cNvSpPr/>
          <p:nvPr/>
        </p:nvSpPr>
        <p:spPr>
          <a:xfrm>
            <a:off x="590611" y="2799491"/>
            <a:ext cx="11055179" cy="769441"/>
          </a:xfrm>
          <a:prstGeom prst="rect">
            <a:avLst/>
          </a:prstGeom>
        </p:spPr>
        <p:txBody>
          <a:bodyPr wrap="square">
            <a:spAutoFit/>
          </a:bodyPr>
          <a:lstStyle/>
          <a:p>
            <a:r>
              <a:rPr lang="en-GB" sz="4400" dirty="0"/>
              <a:t>1. </a:t>
            </a:r>
            <a:r>
              <a:rPr lang="en-GB" sz="4400" dirty="0" err="1" smtClean="0"/>
              <a:t>porse</a:t>
            </a:r>
            <a:r>
              <a:rPr lang="en-GB" sz="4400" dirty="0" smtClean="0"/>
              <a:t>	</a:t>
            </a:r>
            <a:r>
              <a:rPr lang="en-GB" sz="4400" dirty="0">
                <a:sym typeface="Wingdings" panose="05000000000000000000" pitchFamily="2" charset="2"/>
              </a:rPr>
              <a:t>  </a:t>
            </a:r>
            <a:r>
              <a:rPr lang="en-GB" sz="4400" dirty="0"/>
              <a:t>		</a:t>
            </a:r>
            <a:r>
              <a:rPr lang="en-GB" sz="4400" dirty="0" smtClean="0"/>
              <a:t> 2</a:t>
            </a:r>
            <a:r>
              <a:rPr lang="en-GB" sz="4400" dirty="0"/>
              <a:t>. </a:t>
            </a:r>
            <a:r>
              <a:rPr lang="en-GB" sz="4400" dirty="0" err="1" smtClean="0"/>
              <a:t>poors</a:t>
            </a:r>
            <a:r>
              <a:rPr lang="en-GB" sz="4400" dirty="0">
                <a:sym typeface="Wingdings" panose="05000000000000000000" pitchFamily="2" charset="2"/>
              </a:rPr>
              <a:t>  </a:t>
            </a:r>
            <a:r>
              <a:rPr lang="en-GB" sz="4400" dirty="0"/>
              <a:t>		</a:t>
            </a:r>
            <a:r>
              <a:rPr lang="en-GB" sz="4400" dirty="0" smtClean="0"/>
              <a:t>	3</a:t>
            </a:r>
            <a:r>
              <a:rPr lang="en-GB" sz="4400" dirty="0"/>
              <a:t>. </a:t>
            </a:r>
            <a:r>
              <a:rPr lang="en-GB" sz="4400" dirty="0" smtClean="0"/>
              <a:t>pause</a:t>
            </a:r>
            <a:r>
              <a:rPr lang="en-GB" sz="4400" dirty="0">
                <a:sym typeface="Wingdings" panose="05000000000000000000" pitchFamily="2" charset="2"/>
              </a:rPr>
              <a:t> </a:t>
            </a:r>
            <a:endParaRPr lang="en-US" sz="4400" dirty="0"/>
          </a:p>
        </p:txBody>
      </p:sp>
    </p:spTree>
    <p:extLst>
      <p:ext uri="{BB962C8B-B14F-4D97-AF65-F5344CB8AC3E}">
        <p14:creationId xmlns:p14="http://schemas.microsoft.com/office/powerpoint/2010/main" val="11970776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238897" y="276505"/>
            <a:ext cx="11542643" cy="1107996"/>
          </a:xfrm>
          <a:prstGeom prst="rect">
            <a:avLst/>
          </a:prstGeom>
          <a:noFill/>
        </p:spPr>
        <p:txBody>
          <a:bodyPr wrap="square" rtlCol="0">
            <a:spAutoFit/>
          </a:bodyPr>
          <a:lstStyle/>
          <a:p>
            <a:pPr algn="ctr"/>
            <a:r>
              <a:rPr lang="en-GB" sz="4800" dirty="0"/>
              <a:t>Write down the correct spelling</a:t>
            </a:r>
            <a:r>
              <a:rPr lang="en-GB" sz="4800" dirty="0" smtClean="0"/>
              <a:t>.</a:t>
            </a:r>
            <a:endParaRPr lang="en-GB" dirty="0"/>
          </a:p>
          <a:p>
            <a:endParaRPr lang="en-GB" dirty="0"/>
          </a:p>
        </p:txBody>
      </p:sp>
      <p:sp>
        <p:nvSpPr>
          <p:cNvPr id="2" name="TextBox 1"/>
          <p:cNvSpPr txBox="1"/>
          <p:nvPr/>
        </p:nvSpPr>
        <p:spPr>
          <a:xfrm>
            <a:off x="996778" y="2545492"/>
            <a:ext cx="10214919" cy="769441"/>
          </a:xfrm>
          <a:prstGeom prst="rect">
            <a:avLst/>
          </a:prstGeom>
          <a:noFill/>
        </p:spPr>
        <p:txBody>
          <a:bodyPr wrap="square" rtlCol="0">
            <a:spAutoFit/>
          </a:bodyPr>
          <a:lstStyle/>
          <a:p>
            <a:r>
              <a:rPr lang="en-GB" sz="4400" dirty="0"/>
              <a:t>1. </a:t>
            </a:r>
            <a:r>
              <a:rPr lang="en-GB" sz="4400" dirty="0" err="1" smtClean="0"/>
              <a:t>ortum</a:t>
            </a:r>
            <a:r>
              <a:rPr lang="en-GB" sz="4400" dirty="0"/>
              <a:t>		2. </a:t>
            </a:r>
            <a:r>
              <a:rPr lang="en-GB" sz="4400" dirty="0" err="1" smtClean="0"/>
              <a:t>atumn</a:t>
            </a:r>
            <a:r>
              <a:rPr lang="en-GB" sz="4400" dirty="0"/>
              <a:t>		</a:t>
            </a:r>
            <a:r>
              <a:rPr lang="en-GB" sz="4400" dirty="0" smtClean="0"/>
              <a:t>3.autumn</a:t>
            </a:r>
            <a:endParaRPr lang="en-GB" dirty="0"/>
          </a:p>
        </p:txBody>
      </p:sp>
    </p:spTree>
    <p:extLst>
      <p:ext uri="{BB962C8B-B14F-4D97-AF65-F5344CB8AC3E}">
        <p14:creationId xmlns:p14="http://schemas.microsoft.com/office/powerpoint/2010/main" val="34775600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6DF153E9-5AB8-43C7-9902-61B92B6A80E6}"/>
              </a:ext>
            </a:extLst>
          </p:cNvPr>
          <p:cNvSpPr/>
          <p:nvPr/>
        </p:nvSpPr>
        <p:spPr>
          <a:xfrm>
            <a:off x="491084" y="5205656"/>
            <a:ext cx="11340990" cy="830997"/>
          </a:xfrm>
          <a:prstGeom prst="rect">
            <a:avLst/>
          </a:prstGeom>
        </p:spPr>
        <p:txBody>
          <a:bodyPr wrap="none">
            <a:spAutoFit/>
          </a:bodyPr>
          <a:lstStyle/>
          <a:p>
            <a:r>
              <a:rPr lang="en-GB" sz="4800" dirty="0"/>
              <a:t>Now write it out 5 times as quick as you can!</a:t>
            </a:r>
            <a:endParaRPr lang="en-US" sz="4800" dirty="0"/>
          </a:p>
        </p:txBody>
      </p:sp>
      <p:sp>
        <p:nvSpPr>
          <p:cNvPr id="4" name="TextBox 3"/>
          <p:cNvSpPr txBox="1"/>
          <p:nvPr/>
        </p:nvSpPr>
        <p:spPr>
          <a:xfrm>
            <a:off x="996778" y="2545492"/>
            <a:ext cx="10214919" cy="769441"/>
          </a:xfrm>
          <a:prstGeom prst="rect">
            <a:avLst/>
          </a:prstGeom>
          <a:noFill/>
        </p:spPr>
        <p:txBody>
          <a:bodyPr wrap="square" rtlCol="0">
            <a:spAutoFit/>
          </a:bodyPr>
          <a:lstStyle/>
          <a:p>
            <a:r>
              <a:rPr lang="en-GB" sz="4400" dirty="0"/>
              <a:t>1. </a:t>
            </a:r>
            <a:r>
              <a:rPr lang="en-GB" sz="4400" dirty="0" err="1" smtClean="0"/>
              <a:t>ortum</a:t>
            </a:r>
            <a:r>
              <a:rPr lang="en-GB" sz="4400" dirty="0">
                <a:sym typeface="Wingdings" panose="05000000000000000000" pitchFamily="2" charset="2"/>
              </a:rPr>
              <a:t>  </a:t>
            </a:r>
            <a:r>
              <a:rPr lang="en-GB" sz="4400" dirty="0"/>
              <a:t>		2. </a:t>
            </a:r>
            <a:r>
              <a:rPr lang="en-GB" sz="4400" dirty="0" err="1" smtClean="0"/>
              <a:t>atumn</a:t>
            </a:r>
            <a:r>
              <a:rPr lang="en-GB" sz="4400" dirty="0">
                <a:sym typeface="Wingdings" panose="05000000000000000000" pitchFamily="2" charset="2"/>
              </a:rPr>
              <a:t>  </a:t>
            </a:r>
            <a:r>
              <a:rPr lang="en-GB" sz="4400" dirty="0"/>
              <a:t>		</a:t>
            </a:r>
            <a:r>
              <a:rPr lang="en-GB" sz="4400" dirty="0" smtClean="0"/>
              <a:t>3.autumn</a:t>
            </a:r>
            <a:r>
              <a:rPr lang="en-GB" dirty="0">
                <a:sym typeface="Wingdings" panose="05000000000000000000" pitchFamily="2" charset="2"/>
              </a:rPr>
              <a:t> </a:t>
            </a:r>
            <a:r>
              <a:rPr lang="en-GB" sz="4400" dirty="0" smtClean="0">
                <a:sym typeface="Wingdings" panose="05000000000000000000" pitchFamily="2" charset="2"/>
              </a:rPr>
              <a:t></a:t>
            </a:r>
            <a:endParaRPr lang="en-GB" sz="4400" dirty="0"/>
          </a:p>
        </p:txBody>
      </p:sp>
    </p:spTree>
    <p:extLst>
      <p:ext uri="{BB962C8B-B14F-4D97-AF65-F5344CB8AC3E}">
        <p14:creationId xmlns:p14="http://schemas.microsoft.com/office/powerpoint/2010/main" val="38849556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1107996"/>
          </a:xfrm>
          <a:prstGeom prst="rect">
            <a:avLst/>
          </a:prstGeom>
          <a:noFill/>
        </p:spPr>
        <p:txBody>
          <a:bodyPr wrap="square" rtlCol="0">
            <a:spAutoFit/>
          </a:bodyPr>
          <a:lstStyle/>
          <a:p>
            <a:pPr algn="ctr"/>
            <a:r>
              <a:rPr lang="en-GB" sz="4800" dirty="0"/>
              <a:t>Write down the correct spelling</a:t>
            </a:r>
            <a:r>
              <a:rPr lang="en-GB" sz="4800" dirty="0" smtClean="0"/>
              <a:t>.</a:t>
            </a:r>
            <a:endParaRPr lang="en-GB" dirty="0"/>
          </a:p>
          <a:p>
            <a:endParaRPr lang="en-GB" dirty="0"/>
          </a:p>
        </p:txBody>
      </p:sp>
      <p:sp>
        <p:nvSpPr>
          <p:cNvPr id="4" name="TextBox 3"/>
          <p:cNvSpPr txBox="1"/>
          <p:nvPr/>
        </p:nvSpPr>
        <p:spPr>
          <a:xfrm>
            <a:off x="996778" y="2545492"/>
            <a:ext cx="9415849" cy="1046440"/>
          </a:xfrm>
          <a:prstGeom prst="rect">
            <a:avLst/>
          </a:prstGeom>
          <a:noFill/>
        </p:spPr>
        <p:txBody>
          <a:bodyPr wrap="square" rtlCol="0">
            <a:spAutoFit/>
          </a:bodyPr>
          <a:lstStyle/>
          <a:p>
            <a:r>
              <a:rPr lang="en-GB" sz="4400" dirty="0"/>
              <a:t>1. </a:t>
            </a:r>
            <a:r>
              <a:rPr lang="en-GB" sz="4400" dirty="0" smtClean="0"/>
              <a:t>august </a:t>
            </a:r>
            <a:r>
              <a:rPr lang="en-GB" sz="4400" dirty="0"/>
              <a:t>	</a:t>
            </a:r>
            <a:r>
              <a:rPr lang="en-GB" sz="4400" dirty="0" smtClean="0"/>
              <a:t>  2</a:t>
            </a:r>
            <a:r>
              <a:rPr lang="en-GB" sz="4400" dirty="0"/>
              <a:t>. </a:t>
            </a:r>
            <a:r>
              <a:rPr lang="en-GB" sz="4400" dirty="0" smtClean="0"/>
              <a:t>August</a:t>
            </a:r>
            <a:r>
              <a:rPr lang="en-GB" sz="4400" dirty="0"/>
              <a:t>		3. </a:t>
            </a:r>
            <a:r>
              <a:rPr lang="en-GB" sz="4400" dirty="0" err="1" smtClean="0"/>
              <a:t>Orgust</a:t>
            </a:r>
            <a:endParaRPr lang="en-US" sz="4400" dirty="0"/>
          </a:p>
          <a:p>
            <a:endParaRPr lang="en-GB" dirty="0"/>
          </a:p>
        </p:txBody>
      </p:sp>
    </p:spTree>
    <p:extLst>
      <p:ext uri="{BB962C8B-B14F-4D97-AF65-F5344CB8AC3E}">
        <p14:creationId xmlns:p14="http://schemas.microsoft.com/office/powerpoint/2010/main" val="4429492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62A58F6B-F989-4621-A537-DF8EC8061B43}"/>
              </a:ext>
            </a:extLst>
          </p:cNvPr>
          <p:cNvSpPr/>
          <p:nvPr/>
        </p:nvSpPr>
        <p:spPr>
          <a:xfrm>
            <a:off x="411571" y="5271916"/>
            <a:ext cx="11340990" cy="830997"/>
          </a:xfrm>
          <a:prstGeom prst="rect">
            <a:avLst/>
          </a:prstGeom>
        </p:spPr>
        <p:txBody>
          <a:bodyPr wrap="none">
            <a:spAutoFit/>
          </a:bodyPr>
          <a:lstStyle/>
          <a:p>
            <a:r>
              <a:rPr lang="en-GB" sz="4800" dirty="0"/>
              <a:t>Now write it out 5 times as quick as you can!</a:t>
            </a:r>
            <a:endParaRPr lang="en-US" sz="4800" dirty="0"/>
          </a:p>
        </p:txBody>
      </p:sp>
      <p:sp>
        <p:nvSpPr>
          <p:cNvPr id="5" name="TextBox 4"/>
          <p:cNvSpPr txBox="1"/>
          <p:nvPr/>
        </p:nvSpPr>
        <p:spPr>
          <a:xfrm>
            <a:off x="939113" y="2685535"/>
            <a:ext cx="9415849" cy="1046440"/>
          </a:xfrm>
          <a:prstGeom prst="rect">
            <a:avLst/>
          </a:prstGeom>
          <a:noFill/>
        </p:spPr>
        <p:txBody>
          <a:bodyPr wrap="square" rtlCol="0">
            <a:spAutoFit/>
          </a:bodyPr>
          <a:lstStyle/>
          <a:p>
            <a:r>
              <a:rPr lang="en-GB" sz="4400" dirty="0"/>
              <a:t>1. </a:t>
            </a:r>
            <a:r>
              <a:rPr lang="en-GB" sz="4400" dirty="0" smtClean="0"/>
              <a:t>august</a:t>
            </a:r>
            <a:r>
              <a:rPr lang="en-GB" sz="4400" dirty="0">
                <a:sym typeface="Wingdings" panose="05000000000000000000" pitchFamily="2" charset="2"/>
              </a:rPr>
              <a:t> </a:t>
            </a:r>
            <a:r>
              <a:rPr lang="en-GB" sz="4400" dirty="0" smtClean="0"/>
              <a:t> </a:t>
            </a:r>
            <a:r>
              <a:rPr lang="en-GB" sz="4400" dirty="0"/>
              <a:t>	</a:t>
            </a:r>
            <a:r>
              <a:rPr lang="en-GB" sz="4400" dirty="0" smtClean="0"/>
              <a:t>  2</a:t>
            </a:r>
            <a:r>
              <a:rPr lang="en-GB" sz="4400" dirty="0"/>
              <a:t>. </a:t>
            </a:r>
            <a:r>
              <a:rPr lang="en-GB" sz="4400" dirty="0" smtClean="0"/>
              <a:t>August</a:t>
            </a:r>
            <a:r>
              <a:rPr lang="en-GB" sz="4400" dirty="0">
                <a:sym typeface="Wingdings" panose="05000000000000000000" pitchFamily="2" charset="2"/>
              </a:rPr>
              <a:t>  </a:t>
            </a:r>
            <a:r>
              <a:rPr lang="en-GB" sz="4400" dirty="0"/>
              <a:t>	</a:t>
            </a:r>
            <a:r>
              <a:rPr lang="en-GB" sz="4400" dirty="0" smtClean="0"/>
              <a:t>3</a:t>
            </a:r>
            <a:r>
              <a:rPr lang="en-GB" sz="4400" dirty="0"/>
              <a:t>. </a:t>
            </a:r>
            <a:r>
              <a:rPr lang="en-GB" sz="4400" dirty="0" err="1" smtClean="0"/>
              <a:t>Orgust</a:t>
            </a:r>
            <a:r>
              <a:rPr lang="en-GB" sz="4400" dirty="0">
                <a:sym typeface="Wingdings" panose="05000000000000000000" pitchFamily="2" charset="2"/>
              </a:rPr>
              <a:t> </a:t>
            </a:r>
            <a:endParaRPr lang="en-US" sz="4400" dirty="0"/>
          </a:p>
          <a:p>
            <a:endParaRPr lang="en-GB" dirty="0"/>
          </a:p>
        </p:txBody>
      </p:sp>
    </p:spTree>
    <p:extLst>
      <p:ext uri="{BB962C8B-B14F-4D97-AF65-F5344CB8AC3E}">
        <p14:creationId xmlns:p14="http://schemas.microsoft.com/office/powerpoint/2010/main" val="33604503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1107996"/>
          </a:xfrm>
          <a:prstGeom prst="rect">
            <a:avLst/>
          </a:prstGeom>
          <a:noFill/>
        </p:spPr>
        <p:txBody>
          <a:bodyPr wrap="square" rtlCol="0">
            <a:spAutoFit/>
          </a:bodyPr>
          <a:lstStyle/>
          <a:p>
            <a:pPr algn="ctr"/>
            <a:r>
              <a:rPr lang="en-GB" sz="4800" dirty="0"/>
              <a:t>Write down the correct spelling</a:t>
            </a:r>
            <a:r>
              <a:rPr lang="en-GB" sz="4800" dirty="0" smtClean="0"/>
              <a:t>.</a:t>
            </a:r>
            <a:endParaRPr lang="en-GB" dirty="0"/>
          </a:p>
          <a:p>
            <a:endParaRPr lang="en-GB" dirty="0"/>
          </a:p>
        </p:txBody>
      </p:sp>
      <p:sp>
        <p:nvSpPr>
          <p:cNvPr id="4" name="TextBox 3"/>
          <p:cNvSpPr txBox="1"/>
          <p:nvPr/>
        </p:nvSpPr>
        <p:spPr>
          <a:xfrm>
            <a:off x="996778" y="2545492"/>
            <a:ext cx="10668000" cy="769441"/>
          </a:xfrm>
          <a:prstGeom prst="rect">
            <a:avLst/>
          </a:prstGeom>
          <a:noFill/>
        </p:spPr>
        <p:txBody>
          <a:bodyPr wrap="square" rtlCol="0">
            <a:spAutoFit/>
          </a:bodyPr>
          <a:lstStyle/>
          <a:p>
            <a:r>
              <a:rPr lang="en-GB" sz="4400" dirty="0"/>
              <a:t>1. </a:t>
            </a:r>
            <a:r>
              <a:rPr lang="en-GB" sz="4400" dirty="0" smtClean="0"/>
              <a:t>astronaut         </a:t>
            </a:r>
            <a:r>
              <a:rPr lang="en-GB" sz="4400" dirty="0" smtClean="0"/>
              <a:t>2</a:t>
            </a:r>
            <a:r>
              <a:rPr lang="en-GB" sz="4400" dirty="0"/>
              <a:t>. </a:t>
            </a:r>
            <a:r>
              <a:rPr lang="en-GB" sz="4400" dirty="0" err="1" smtClean="0"/>
              <a:t>astronort</a:t>
            </a:r>
            <a:r>
              <a:rPr lang="en-GB" sz="4400" dirty="0"/>
              <a:t>	</a:t>
            </a:r>
            <a:r>
              <a:rPr lang="en-GB" sz="4400" dirty="0" smtClean="0"/>
              <a:t>3. </a:t>
            </a:r>
            <a:r>
              <a:rPr lang="en-GB" sz="4400" dirty="0" err="1" smtClean="0"/>
              <a:t>astrnoort</a:t>
            </a:r>
            <a:endParaRPr lang="en-GB" dirty="0"/>
          </a:p>
        </p:txBody>
      </p:sp>
    </p:spTree>
    <p:extLst>
      <p:ext uri="{BB962C8B-B14F-4D97-AF65-F5344CB8AC3E}">
        <p14:creationId xmlns:p14="http://schemas.microsoft.com/office/powerpoint/2010/main" val="1616189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EC9C32F-31A9-44CE-A239-258D40C15149}"/>
              </a:ext>
            </a:extLst>
          </p:cNvPr>
          <p:cNvSpPr/>
          <p:nvPr/>
        </p:nvSpPr>
        <p:spPr>
          <a:xfrm>
            <a:off x="517588" y="5152647"/>
            <a:ext cx="11340990" cy="830997"/>
          </a:xfrm>
          <a:prstGeom prst="rect">
            <a:avLst/>
          </a:prstGeom>
        </p:spPr>
        <p:txBody>
          <a:bodyPr wrap="none">
            <a:spAutoFit/>
          </a:bodyPr>
          <a:lstStyle/>
          <a:p>
            <a:r>
              <a:rPr lang="en-GB" sz="4800" dirty="0"/>
              <a:t>Now write it out 5 times as quick as you can!</a:t>
            </a:r>
            <a:endParaRPr lang="en-US" sz="4800" dirty="0"/>
          </a:p>
        </p:txBody>
      </p:sp>
      <p:sp>
        <p:nvSpPr>
          <p:cNvPr id="4" name="TextBox 3"/>
          <p:cNvSpPr txBox="1"/>
          <p:nvPr/>
        </p:nvSpPr>
        <p:spPr>
          <a:xfrm>
            <a:off x="326861" y="2883242"/>
            <a:ext cx="11722444" cy="769441"/>
          </a:xfrm>
          <a:prstGeom prst="rect">
            <a:avLst/>
          </a:prstGeom>
          <a:noFill/>
        </p:spPr>
        <p:txBody>
          <a:bodyPr wrap="square" rtlCol="0">
            <a:spAutoFit/>
          </a:bodyPr>
          <a:lstStyle/>
          <a:p>
            <a:r>
              <a:rPr lang="en-GB" sz="4400" dirty="0"/>
              <a:t>1. </a:t>
            </a:r>
            <a:r>
              <a:rPr lang="en-GB" sz="4400" dirty="0" smtClean="0"/>
              <a:t>astronaut </a:t>
            </a:r>
            <a:r>
              <a:rPr lang="en-GB" sz="4400" dirty="0">
                <a:sym typeface="Wingdings" panose="05000000000000000000" pitchFamily="2" charset="2"/>
              </a:rPr>
              <a:t></a:t>
            </a:r>
            <a:r>
              <a:rPr lang="en-GB" sz="4400" dirty="0" smtClean="0"/>
              <a:t>        </a:t>
            </a:r>
            <a:r>
              <a:rPr lang="en-GB" sz="4400" dirty="0" smtClean="0"/>
              <a:t>2</a:t>
            </a:r>
            <a:r>
              <a:rPr lang="en-GB" sz="4400" dirty="0"/>
              <a:t>. </a:t>
            </a:r>
            <a:r>
              <a:rPr lang="en-GB" sz="4400" dirty="0" err="1" smtClean="0"/>
              <a:t>astronort</a:t>
            </a:r>
            <a:r>
              <a:rPr lang="en-GB" sz="4400" dirty="0">
                <a:sym typeface="Wingdings" panose="05000000000000000000" pitchFamily="2" charset="2"/>
              </a:rPr>
              <a:t>  </a:t>
            </a:r>
            <a:r>
              <a:rPr lang="en-GB" sz="4400" dirty="0"/>
              <a:t>	</a:t>
            </a:r>
            <a:r>
              <a:rPr lang="en-GB" sz="4400" dirty="0" smtClean="0"/>
              <a:t>3. </a:t>
            </a:r>
            <a:r>
              <a:rPr lang="en-GB" sz="4400" dirty="0" err="1" smtClean="0"/>
              <a:t>astrnoort</a:t>
            </a:r>
            <a:r>
              <a:rPr lang="en-GB" dirty="0">
                <a:sym typeface="Wingdings" panose="05000000000000000000" pitchFamily="2" charset="2"/>
              </a:rPr>
              <a:t> </a:t>
            </a:r>
            <a:r>
              <a:rPr lang="en-GB" sz="4400" dirty="0">
                <a:sym typeface="Wingdings" panose="05000000000000000000" pitchFamily="2" charset="2"/>
              </a:rPr>
              <a:t></a:t>
            </a:r>
            <a:endParaRPr lang="en-GB" sz="4400" dirty="0"/>
          </a:p>
        </p:txBody>
      </p:sp>
    </p:spTree>
    <p:extLst>
      <p:ext uri="{BB962C8B-B14F-4D97-AF65-F5344CB8AC3E}">
        <p14:creationId xmlns:p14="http://schemas.microsoft.com/office/powerpoint/2010/main" val="30410577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 xmlns:a16="http://schemas.microsoft.com/office/drawing/2014/main" id="{8EE2A170-8F6F-4747-81FF-9136F1DC49E6}"/>
              </a:ext>
            </a:extLst>
          </p:cNvPr>
          <p:cNvSpPr txBox="1"/>
          <p:nvPr/>
        </p:nvSpPr>
        <p:spPr>
          <a:xfrm>
            <a:off x="384313" y="1404730"/>
            <a:ext cx="11330609" cy="4267200"/>
          </a:xfrm>
          <a:prstGeom prst="rect">
            <a:avLst/>
          </a:prstGeom>
          <a:noFill/>
        </p:spPr>
        <p:txBody>
          <a:bodyPr wrap="square" rtlCol="0">
            <a:spAutoFit/>
          </a:bodyPr>
          <a:lstStyle/>
          <a:p>
            <a:endParaRPr lang="en-US" dirty="0"/>
          </a:p>
        </p:txBody>
      </p:sp>
      <p:sp>
        <p:nvSpPr>
          <p:cNvPr id="3" name="TextBox 2">
            <a:extLst>
              <a:ext uri="{FF2B5EF4-FFF2-40B4-BE49-F238E27FC236}">
                <a16:creationId xmlns="" xmlns:a16="http://schemas.microsoft.com/office/drawing/2014/main" id="{636740F0-3B5E-4833-8BC9-195492C8B693}"/>
              </a:ext>
            </a:extLst>
          </p:cNvPr>
          <p:cNvSpPr txBox="1"/>
          <p:nvPr/>
        </p:nvSpPr>
        <p:spPr>
          <a:xfrm>
            <a:off x="384313" y="278296"/>
            <a:ext cx="10694504" cy="6001643"/>
          </a:xfrm>
          <a:prstGeom prst="rect">
            <a:avLst/>
          </a:prstGeom>
          <a:noFill/>
        </p:spPr>
        <p:txBody>
          <a:bodyPr wrap="square" rtlCol="0">
            <a:spAutoFit/>
          </a:bodyPr>
          <a:lstStyle/>
          <a:p>
            <a:r>
              <a:rPr lang="en-GB" sz="3200" dirty="0"/>
              <a:t>Excellent, well done!</a:t>
            </a:r>
          </a:p>
          <a:p>
            <a:endParaRPr lang="en-GB" sz="3200" dirty="0"/>
          </a:p>
          <a:p>
            <a:r>
              <a:rPr lang="en-GB" sz="3200" dirty="0"/>
              <a:t>Now I want you to pick 2 of the correct spellings you have found  on the previous slides and write them in a sentence with a capital letter, full stop and it must make sense.</a:t>
            </a:r>
          </a:p>
          <a:p>
            <a:endParaRPr lang="en-GB" sz="3200" dirty="0"/>
          </a:p>
          <a:p>
            <a:r>
              <a:rPr lang="en-GB" sz="3200" b="1" dirty="0"/>
              <a:t>For example</a:t>
            </a:r>
          </a:p>
          <a:p>
            <a:endParaRPr lang="en-GB" sz="3200" dirty="0"/>
          </a:p>
          <a:p>
            <a:r>
              <a:rPr lang="en-GB" sz="3200" dirty="0" smtClean="0"/>
              <a:t>August</a:t>
            </a:r>
            <a:endParaRPr lang="en-GB" sz="3200" dirty="0"/>
          </a:p>
          <a:p>
            <a:endParaRPr lang="en-GB" sz="3200" dirty="0"/>
          </a:p>
          <a:p>
            <a:r>
              <a:rPr lang="en-GB" sz="3200" dirty="0" smtClean="0"/>
              <a:t>Sam’s favourite month is August because it is his birthday </a:t>
            </a:r>
            <a:r>
              <a:rPr lang="en-GB" sz="3200" smtClean="0"/>
              <a:t>and it </a:t>
            </a:r>
            <a:r>
              <a:rPr lang="en-GB" sz="3200" dirty="0" smtClean="0"/>
              <a:t>is usually nice and sunny</a:t>
            </a:r>
            <a:r>
              <a:rPr lang="en-GB" sz="3200" dirty="0" smtClean="0"/>
              <a:t>.</a:t>
            </a:r>
            <a:endParaRPr lang="en-US" sz="3200" dirty="0"/>
          </a:p>
        </p:txBody>
      </p:sp>
    </p:spTree>
    <p:extLst>
      <p:ext uri="{BB962C8B-B14F-4D97-AF65-F5344CB8AC3E}">
        <p14:creationId xmlns:p14="http://schemas.microsoft.com/office/powerpoint/2010/main" val="15817655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169</TotalTime>
  <Words>245</Words>
  <Application>Microsoft Office PowerPoint</Application>
  <PresentationFormat>Widescreen</PresentationFormat>
  <Paragraphs>41</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Calibri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Powell</dc:creator>
  <cp:lastModifiedBy>Steve Powell</cp:lastModifiedBy>
  <cp:revision>13</cp:revision>
  <dcterms:created xsi:type="dcterms:W3CDTF">2021-01-05T14:41:42Z</dcterms:created>
  <dcterms:modified xsi:type="dcterms:W3CDTF">2021-02-23T11:53:58Z</dcterms:modified>
</cp:coreProperties>
</file>