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71" r:id="rId2"/>
    <p:sldId id="256" r:id="rId3"/>
    <p:sldId id="257" r:id="rId4"/>
    <p:sldId id="258" r:id="rId5"/>
    <p:sldId id="272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81" d="100"/>
          <a:sy n="81" d="100"/>
        </p:scale>
        <p:origin x="16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2D9EE9-A4ED-4289-BA6A-C983E2F77355}"/>
              </a:ext>
            </a:extLst>
          </p:cNvPr>
          <p:cNvSpPr txBox="1"/>
          <p:nvPr/>
        </p:nvSpPr>
        <p:spPr>
          <a:xfrm>
            <a:off x="660070" y="1878695"/>
            <a:ext cx="85858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>
                <a:latin typeface="Comic Sans MS" panose="030F0702030302020204" pitchFamily="66" charset="0"/>
              </a:rPr>
              <a:t>                      Here are some quick think quiz questions</a:t>
            </a:r>
          </a:p>
          <a:p>
            <a:pPr algn="l"/>
            <a:r>
              <a:rPr lang="en-GB" b="1" dirty="0">
                <a:latin typeface="Comic Sans MS" panose="030F0702030302020204" pitchFamily="66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Have a pencil and paper ready to record your answer.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Work out the first one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Mark it and continue.</a:t>
            </a:r>
          </a:p>
        </p:txBody>
      </p:sp>
    </p:spTree>
    <p:extLst>
      <p:ext uri="{BB962C8B-B14F-4D97-AF65-F5344CB8AC3E}">
        <p14:creationId xmlns:p14="http://schemas.microsoft.com/office/powerpoint/2010/main" val="233675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34" y="116768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575964" y="1219200"/>
            <a:ext cx="13854" cy="6148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834093"/>
            <a:ext cx="346364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2634" y="1204340"/>
            <a:ext cx="2591025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1748" y="2147263"/>
            <a:ext cx="2591025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9790" y="3093207"/>
            <a:ext cx="25910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7588" y="4645114"/>
            <a:ext cx="303607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8138" y="1808797"/>
            <a:ext cx="3158002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62257"/>
            <a:ext cx="7285351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8" y="1834096"/>
            <a:ext cx="10510" cy="59743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600328" y="1834095"/>
            <a:ext cx="238872" cy="28565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131" y="1836921"/>
            <a:ext cx="2432515" cy="5852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6841" y="2633933"/>
            <a:ext cx="2591025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0627" y="3595685"/>
            <a:ext cx="2591025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6782" y="4557437"/>
            <a:ext cx="30421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12" y="1160186"/>
            <a:ext cx="8053514" cy="459068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834095"/>
            <a:ext cx="637309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312727" y="1834095"/>
            <a:ext cx="287601" cy="2579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6100" y="1162857"/>
            <a:ext cx="1097375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9212" y="2139583"/>
            <a:ext cx="853514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3762" y="3602800"/>
            <a:ext cx="2591025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9" y="4579526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14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E7DCA-841E-43BC-B965-DF5E66B341E5}"/>
              </a:ext>
            </a:extLst>
          </p:cNvPr>
          <p:cNvSpPr txBox="1"/>
          <p:nvPr/>
        </p:nvSpPr>
        <p:spPr>
          <a:xfrm>
            <a:off x="3337956" y="2425097"/>
            <a:ext cx="323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Well Done!!</a:t>
            </a:r>
          </a:p>
        </p:txBody>
      </p:sp>
    </p:spTree>
    <p:extLst>
      <p:ext uri="{BB962C8B-B14F-4D97-AF65-F5344CB8AC3E}">
        <p14:creationId xmlns:p14="http://schemas.microsoft.com/office/powerpoint/2010/main" val="240020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57</Words>
  <Application>Microsoft Office PowerPoint</Application>
  <PresentationFormat>A4 Paper (210x297 mm)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Bariol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Smith</cp:lastModifiedBy>
  <cp:revision>23</cp:revision>
  <dcterms:created xsi:type="dcterms:W3CDTF">2019-10-15T10:24:11Z</dcterms:created>
  <dcterms:modified xsi:type="dcterms:W3CDTF">2021-02-02T10:45:26Z</dcterms:modified>
</cp:coreProperties>
</file>