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7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59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67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38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011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463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0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8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3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06E94-901A-4BC8-851C-2E96AF6F7E54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6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457" y="0"/>
            <a:ext cx="10029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39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9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510" y="0"/>
            <a:ext cx="1040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22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479" y="0"/>
            <a:ext cx="108530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72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117" y="0"/>
            <a:ext cx="10419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11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931" y="0"/>
            <a:ext cx="10462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0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312" y="0"/>
            <a:ext cx="10215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1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46" y="0"/>
            <a:ext cx="10647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21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97" y="0"/>
            <a:ext cx="1054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59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271" y="0"/>
            <a:ext cx="10537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412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26" y="0"/>
            <a:ext cx="106335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857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429" y="0"/>
            <a:ext cx="10627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83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916" y="0"/>
            <a:ext cx="10428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481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7" y="0"/>
            <a:ext cx="10907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85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41" y="0"/>
            <a:ext cx="10856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18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82" y="0"/>
            <a:ext cx="10755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53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29727" y="3015210"/>
            <a:ext cx="108245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Your task is to write a set of instructions on how to wash up. </a:t>
            </a:r>
          </a:p>
          <a:p>
            <a:r>
              <a:rPr lang="en-GB" sz="2800" dirty="0" smtClean="0"/>
              <a:t>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41999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49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32</Words>
  <Application>Microsoft Office PowerPoint</Application>
  <PresentationFormat>Widescreen</PresentationFormat>
  <Paragraphs>10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2021-02-02T11:08:47Z</dcterms:created>
  <dcterms:modified xsi:type="dcterms:W3CDTF">2021-02-10T14:26:21Z</dcterms:modified>
</cp:coreProperties>
</file>