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027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869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576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7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745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10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893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163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697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016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B9B4C-027E-4AE7-A958-1F2356C60064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7720B-F948-4F90-9E0F-42C83DC4DF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1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5 Important English Grammar Rules - Lingual.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63" y="439995"/>
            <a:ext cx="10413571" cy="584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545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55590" y="1112107"/>
            <a:ext cx="101490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This week we are going to take a look at </a:t>
            </a:r>
            <a:r>
              <a:rPr lang="en-GB" sz="4400" dirty="0" smtClean="0">
                <a:latin typeface="Comic Sans MS" panose="030F0702030302020204" pitchFamily="66" charset="0"/>
              </a:rPr>
              <a:t>adjectives.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List Of Adjecti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157" y="3000172"/>
            <a:ext cx="5699640" cy="362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885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40259" y="2281881"/>
            <a:ext cx="1074214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An </a:t>
            </a:r>
            <a:r>
              <a:rPr lang="en-GB" sz="2400" b="1" dirty="0" smtClean="0">
                <a:latin typeface="Comic Sans MS" panose="030F0702030302020204" pitchFamily="66" charset="0"/>
              </a:rPr>
              <a:t>adjective</a:t>
            </a:r>
            <a:r>
              <a:rPr lang="en-GB" sz="2400" dirty="0" smtClean="0">
                <a:latin typeface="Comic Sans MS" panose="030F0702030302020204" pitchFamily="66" charset="0"/>
              </a:rPr>
              <a:t> describes a noun.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It gives us more information about a noun and makes our writing more interesting.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i="1" dirty="0" smtClean="0">
                <a:latin typeface="Comic Sans MS" panose="030F0702030302020204" pitchFamily="66" charset="0"/>
              </a:rPr>
              <a:t>For </a:t>
            </a:r>
            <a:r>
              <a:rPr lang="en-GB" i="1" dirty="0" smtClean="0">
                <a:latin typeface="Comic Sans MS" panose="030F0702030302020204" pitchFamily="66" charset="0"/>
              </a:rPr>
              <a:t>example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They live in a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beautiful</a:t>
            </a:r>
            <a:r>
              <a:rPr lang="en-GB" dirty="0" smtClean="0">
                <a:latin typeface="Comic Sans MS" panose="030F0702030302020204" pitchFamily="66" charset="0"/>
              </a:rPr>
              <a:t> house.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 dress you wore was very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pretty</a:t>
            </a:r>
            <a:r>
              <a:rPr lang="en-GB" dirty="0">
                <a:latin typeface="Comic Sans MS" panose="030F0702030302020204" pitchFamily="66" charset="0"/>
              </a:rPr>
              <a:t>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shiny</a:t>
            </a:r>
            <a:r>
              <a:rPr lang="en-GB" dirty="0">
                <a:latin typeface="Comic Sans MS" panose="030F0702030302020204" pitchFamily="66" charset="0"/>
              </a:rPr>
              <a:t> boat bobbed up and down on the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sparkling</a:t>
            </a:r>
            <a:r>
              <a:rPr lang="en-GB" dirty="0">
                <a:latin typeface="Comic Sans MS" panose="030F0702030302020204" pitchFamily="66" charset="0"/>
              </a:rPr>
              <a:t> water. </a:t>
            </a:r>
          </a:p>
          <a:p>
            <a:endParaRPr lang="en-GB" dirty="0" smtClean="0"/>
          </a:p>
        </p:txBody>
      </p:sp>
      <p:pic>
        <p:nvPicPr>
          <p:cNvPr id="2052" name="Picture 4" descr="Adjectives - Lessons - Blendsp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370" y="421460"/>
            <a:ext cx="4876800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059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1362" y="236142"/>
            <a:ext cx="113517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complete the worksheets on </a:t>
            </a:r>
            <a:r>
              <a:rPr lang="en-GB" dirty="0" smtClean="0">
                <a:latin typeface="Comic Sans MS" panose="030F0702030302020204" pitchFamily="66" charset="0"/>
              </a:rPr>
              <a:t>adjectives.</a:t>
            </a:r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After you have completed it </a:t>
            </a:r>
            <a:r>
              <a:rPr lang="en-GB" dirty="0" smtClean="0">
                <a:latin typeface="Comic Sans MS" panose="030F0702030302020204" pitchFamily="66" charset="0"/>
              </a:rPr>
              <a:t>you will need to write </a:t>
            </a:r>
            <a:r>
              <a:rPr lang="en-GB" b="1" dirty="0" smtClean="0">
                <a:latin typeface="Comic Sans MS" panose="030F0702030302020204" pitchFamily="66" charset="0"/>
              </a:rPr>
              <a:t>5 </a:t>
            </a:r>
            <a:r>
              <a:rPr lang="en-GB" dirty="0" smtClean="0">
                <a:latin typeface="Comic Sans MS" panose="030F0702030302020204" pitchFamily="66" charset="0"/>
              </a:rPr>
              <a:t>sentences with an adjective in and underline the adjective. </a:t>
            </a:r>
            <a:endParaRPr lang="en-GB" b="1" dirty="0" smtClean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362" y="6301947"/>
            <a:ext cx="11063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If you are unable to print the worksheet, completing it on a separate book or paper will be great.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8173" y="1246654"/>
            <a:ext cx="3406240" cy="48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7911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112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2021-01-27T10:46:55Z</dcterms:created>
  <dcterms:modified xsi:type="dcterms:W3CDTF">2021-01-27T14:09:16Z</dcterms:modified>
</cp:coreProperties>
</file>