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95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22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4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16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58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162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03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79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81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01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B01E8-1CB7-4548-B7A9-9A65D16C652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96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classroom.thenational.academy/lessons/saying-your-nationality-crup6d?step=1&amp;activity=intro_quiz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classroom.thenational.academy/lessons/saying-your-nationality-crup6d?step=2&amp;activity=video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classroom.thenational.academy/lessons/saying-your-nationality-crup6d?step=3&amp;activity=exit_qui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derley Edge Primary School - Fren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83" y="281844"/>
            <a:ext cx="11595354" cy="579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955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4357" y="766119"/>
            <a:ext cx="106350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600" b="1" dirty="0">
                <a:latin typeface="Comic Sans MS" panose="030F0702030302020204" pitchFamily="66" charset="0"/>
              </a:rPr>
              <a:t>Saying your </a:t>
            </a:r>
            <a:r>
              <a:rPr lang="en-US" sz="3600" b="1" dirty="0" smtClean="0">
                <a:latin typeface="Comic Sans MS" panose="030F0702030302020204" pitchFamily="66" charset="0"/>
              </a:rPr>
              <a:t>nationality</a:t>
            </a:r>
          </a:p>
          <a:p>
            <a:pPr fontAlgn="base"/>
            <a:endParaRPr lang="en-US" sz="3600" b="1" dirty="0">
              <a:latin typeface="Comic Sans MS" panose="030F0702030302020204" pitchFamily="66" charset="0"/>
            </a:endParaRPr>
          </a:p>
          <a:p>
            <a:pPr fontAlgn="base"/>
            <a:r>
              <a:rPr lang="en-US" sz="3600" dirty="0">
                <a:latin typeface="Comic Sans MS" panose="030F0702030302020204" pitchFamily="66" charset="0"/>
              </a:rPr>
              <a:t>In this lesson, we will learn how people can say their nationality.</a:t>
            </a:r>
          </a:p>
        </p:txBody>
      </p:sp>
      <p:pic>
        <p:nvPicPr>
          <p:cNvPr id="2050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907" y="4885412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60 Best Birthday Instagram Captions - Cute and Funny Birthday Capti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06" y="4885412"/>
            <a:ext cx="2161274" cy="144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077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00649" y="354230"/>
            <a:ext cx="77600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First there is </a:t>
            </a:r>
            <a:r>
              <a:rPr lang="en-GB" sz="2800" dirty="0" smtClean="0">
                <a:latin typeface="Comic Sans MS" panose="030F0702030302020204" pitchFamily="66" charset="0"/>
              </a:rPr>
              <a:t>an introduction quiz </a:t>
            </a:r>
            <a:r>
              <a:rPr lang="en-GB" sz="2800" dirty="0">
                <a:latin typeface="Comic Sans MS" panose="030F0702030302020204" pitchFamily="66" charset="0"/>
              </a:rPr>
              <a:t>– this will check your prior knowledge (please do not worry if you do not get any of these correct).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https://classroom.thenational.academy/lessons/saying-your-nationality-crup6d?step=1&amp;activity=intro_quiz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AutoShape 2" descr="Devon quiz for kids - Devon with Ki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761" y="4404539"/>
            <a:ext cx="2476500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891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67697" y="179339"/>
            <a:ext cx="81554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Then we have the video lesson, which can be found by using this link.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https://classroom.thenational.academy/lessons/saying-your-nationality-crup6d?step=2&amp;activity=video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Give you a french lesson by Chaouik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131" y="3287882"/>
            <a:ext cx="4064576" cy="236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0703" y="5766486"/>
            <a:ext cx="11376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There is a little bit of writing to do at the end of this lesson. Madame </a:t>
            </a:r>
            <a:r>
              <a:rPr lang="en-GB" dirty="0" smtClean="0">
                <a:latin typeface="Comic Sans MS" panose="030F0702030302020204" pitchFamily="66" charset="0"/>
              </a:rPr>
              <a:t>Cooke </a:t>
            </a:r>
            <a:r>
              <a:rPr lang="en-GB" dirty="0" smtClean="0">
                <a:latin typeface="Comic Sans MS" panose="030F0702030302020204" pitchFamily="66" charset="0"/>
              </a:rPr>
              <a:t>will guide you through it.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172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8138" y="1005016"/>
            <a:ext cx="113105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Next we have the end of lesson quiz.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https://classroom.thenational.academy/lessons/saying-your-nationality-crup6d?step=3&amp;activity=exit_quiz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  <p:pic>
        <p:nvPicPr>
          <p:cNvPr id="3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523" y="5066644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8067" y="3002434"/>
            <a:ext cx="2381250" cy="19240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1492" y="5387546"/>
            <a:ext cx="7825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This will show how much you have learnt throughout the lesson.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441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115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9</cp:revision>
  <dcterms:created xsi:type="dcterms:W3CDTF">2021-01-27T13:44:13Z</dcterms:created>
  <dcterms:modified xsi:type="dcterms:W3CDTF">2021-02-23T13:55:28Z</dcterms:modified>
</cp:coreProperties>
</file>