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4" r:id="rId3"/>
    <p:sldId id="287" r:id="rId4"/>
    <p:sldId id="293" r:id="rId5"/>
    <p:sldId id="276" r:id="rId6"/>
    <p:sldId id="291" r:id="rId7"/>
    <p:sldId id="27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2125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21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352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12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2211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2926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2472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2545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0960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3333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002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37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hyperlink" Target="https://www.twinkl.co.uk/go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religious-education-ks2-my-life-my-religion-east-london-mosque/zmctvk7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teach/class-clips-video/religious-education-ks2-my-life-my-religion-washing-ritual-wudu/zvmrwty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0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18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8265010E-C322-49CD-9C5E-53ABF95044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5" r="2" b="2"/>
          <a:stretch/>
        </p:blipFill>
        <p:spPr>
          <a:xfrm>
            <a:off x="3567565" y="2658913"/>
            <a:ext cx="4802404" cy="356337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8BBA1117-1E3E-475E-99DE-B3735E65B8FE}"/>
              </a:ext>
            </a:extLst>
          </p:cNvPr>
          <p:cNvSpPr txBox="1"/>
          <p:nvPr/>
        </p:nvSpPr>
        <p:spPr>
          <a:xfrm>
            <a:off x="1584234" y="1026765"/>
            <a:ext cx="9638866" cy="480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Before starting RE for today , please try to log in to ‘Twinkle Go’!</a:t>
            </a:r>
          </a:p>
        </p:txBody>
      </p:sp>
    </p:spTree>
    <p:extLst>
      <p:ext uri="{BB962C8B-B14F-4D97-AF65-F5344CB8AC3E}">
        <p14:creationId xmlns:p14="http://schemas.microsoft.com/office/powerpoint/2010/main" val="4162572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7BBBCE0-3B5D-4AED-A45F-34F9A6CDAA67}"/>
              </a:ext>
            </a:extLst>
          </p:cNvPr>
          <p:cNvSpPr txBox="1"/>
          <p:nvPr/>
        </p:nvSpPr>
        <p:spPr>
          <a:xfrm>
            <a:off x="1014761" y="554772"/>
            <a:ext cx="8419171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Twinkle Go!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Let’s Have a Go!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Please could you try to log in to ‘Twinkle Go’ for extra resources.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you are unable to access the resources there are still some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on the school website.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would like to use this site  for extra ,interactive PPTs and files that are too large to upload onto the school website.  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login details should be in the email sent to you yesterday, if not let me know and I’ll resend it.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If you personalise passwords, please keep these details as I will not have  a record of the changes you have made.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Please let me know how you get on and if you now have access.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lowchart: Document 2">
            <a:extLst>
              <a:ext uri="{FF2B5EF4-FFF2-40B4-BE49-F238E27FC236}">
                <a16:creationId xmlns:a16="http://schemas.microsoft.com/office/drawing/2014/main" id="{D877AA48-C9F3-4357-9D40-76E6064885A1}"/>
              </a:ext>
            </a:extLst>
          </p:cNvPr>
          <p:cNvSpPr/>
          <p:nvPr/>
        </p:nvSpPr>
        <p:spPr>
          <a:xfrm>
            <a:off x="9645805" y="4114800"/>
            <a:ext cx="1884556" cy="1962615"/>
          </a:xfrm>
          <a:prstGeom prst="flowChartDocument">
            <a:avLst/>
          </a:prstGeom>
          <a:solidFill>
            <a:schemeClr val="accent3">
              <a:lumMod val="20000"/>
              <a:lumOff val="80000"/>
            </a:schemeClr>
          </a:solidFill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by step instructions are on the next slide.</a:t>
            </a:r>
          </a:p>
        </p:txBody>
      </p:sp>
    </p:spTree>
    <p:extLst>
      <p:ext uri="{BB962C8B-B14F-4D97-AF65-F5344CB8AC3E}">
        <p14:creationId xmlns:p14="http://schemas.microsoft.com/office/powerpoint/2010/main" val="1331179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D3B5FE-2A59-4D32-AF05-1B51CD948236}"/>
              </a:ext>
            </a:extLst>
          </p:cNvPr>
          <p:cNvSpPr txBox="1"/>
          <p:nvPr/>
        </p:nvSpPr>
        <p:spPr>
          <a:xfrm>
            <a:off x="3752384" y="93363"/>
            <a:ext cx="2202367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TWINKLE GO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2597BD-B728-4D7E-8319-5A2123B474C8}"/>
              </a:ext>
            </a:extLst>
          </p:cNvPr>
          <p:cNvSpPr txBox="1"/>
          <p:nvPr/>
        </p:nvSpPr>
        <p:spPr>
          <a:xfrm>
            <a:off x="2333681" y="624472"/>
            <a:ext cx="5319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the instructions to have access to Twinkle Go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5FCA4C-7641-415E-96CB-9938EDB745AC}"/>
              </a:ext>
            </a:extLst>
          </p:cNvPr>
          <p:cNvSpPr txBox="1"/>
          <p:nvPr/>
        </p:nvSpPr>
        <p:spPr>
          <a:xfrm>
            <a:off x="630043" y="1163784"/>
            <a:ext cx="1795347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9FCCDA-DCCA-4681-B7A3-34BBA890A952}"/>
              </a:ext>
            </a:extLst>
          </p:cNvPr>
          <p:cNvSpPr txBox="1"/>
          <p:nvPr/>
        </p:nvSpPr>
        <p:spPr>
          <a:xfrm>
            <a:off x="2405677" y="1145182"/>
            <a:ext cx="3367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2"/>
              </a:rPr>
              <a:t> 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2996CB-2FC1-4AF7-B600-24484BEE3AA8}"/>
              </a:ext>
            </a:extLst>
          </p:cNvPr>
          <p:cNvSpPr txBox="1"/>
          <p:nvPr/>
        </p:nvSpPr>
        <p:spPr>
          <a:xfrm>
            <a:off x="591012" y="1882145"/>
            <a:ext cx="5809785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Select the ‘Pupil Sign In’ button in the top, right hand corner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118D42-65E0-46ED-81C8-08598075B381}"/>
              </a:ext>
            </a:extLst>
          </p:cNvPr>
          <p:cNvSpPr txBox="1"/>
          <p:nvPr/>
        </p:nvSpPr>
        <p:spPr>
          <a:xfrm>
            <a:off x="1527717" y="6400800"/>
            <a:ext cx="3646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3D71AEB-1AAE-4C5C-9351-E619454820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1924" y="1690937"/>
            <a:ext cx="2919064" cy="1509766"/>
          </a:xfrm>
          <a:prstGeom prst="rect">
            <a:avLst/>
          </a:prstGeom>
        </p:spPr>
      </p:pic>
      <p:sp>
        <p:nvSpPr>
          <p:cNvPr id="13" name="Arrow: Right 12">
            <a:extLst>
              <a:ext uri="{FF2B5EF4-FFF2-40B4-BE49-F238E27FC236}">
                <a16:creationId xmlns:a16="http://schemas.microsoft.com/office/drawing/2014/main" id="{F4315720-6BD0-4118-B939-8F16F66ACA85}"/>
              </a:ext>
            </a:extLst>
          </p:cNvPr>
          <p:cNvSpPr/>
          <p:nvPr/>
        </p:nvSpPr>
        <p:spPr>
          <a:xfrm>
            <a:off x="6372114" y="1759866"/>
            <a:ext cx="3603159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323516A-E753-449A-BC33-A6A40441F294}"/>
              </a:ext>
            </a:extLst>
          </p:cNvPr>
          <p:cNvSpPr txBox="1"/>
          <p:nvPr/>
        </p:nvSpPr>
        <p:spPr>
          <a:xfrm>
            <a:off x="836341" y="3076168"/>
            <a:ext cx="2916043" cy="80021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Enter the PIN code: ZV2730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dirty="0">
                <a:solidFill>
                  <a:prstClr val="black"/>
                </a:solidFill>
                <a:latin typeface="Calibri" panose="020F0502020204030204"/>
              </a:rPr>
              <a:t>(This will change when I add resources or topics)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E24DCE1-911D-4EBB-BA0E-D991790BA348}"/>
              </a:ext>
            </a:extLst>
          </p:cNvPr>
          <p:cNvSpPr txBox="1"/>
          <p:nvPr/>
        </p:nvSpPr>
        <p:spPr>
          <a:xfrm>
            <a:off x="600955" y="4277389"/>
            <a:ext cx="6130151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Now fill in the Username and password e-mailed to you.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2727A1B-CF39-4567-B338-995B4147E89D}"/>
              </a:ext>
            </a:extLst>
          </p:cNvPr>
          <p:cNvSpPr txBox="1"/>
          <p:nvPr/>
        </p:nvSpPr>
        <p:spPr>
          <a:xfrm>
            <a:off x="1126271" y="5215157"/>
            <a:ext cx="5720575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is your account. Click on the account icon to see resources shared.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3DB56FD-EC67-46D7-B195-D9E122DEC89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957" y="2682616"/>
            <a:ext cx="2452687" cy="138588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1C2FBB1-58DA-4883-B695-8C08B75379F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2924" y="3919734"/>
            <a:ext cx="1888134" cy="249465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4A3C069-987A-4070-BA60-77B5D64A318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57118">
            <a:off x="3801153" y="2482985"/>
            <a:ext cx="1648659" cy="129995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CABFC5B-5B21-4253-8706-06FB346922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72803">
            <a:off x="6773716" y="3983748"/>
            <a:ext cx="2389402" cy="97480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876C039-B3E3-4762-A7C3-6A4FE03CB6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18" y="5952616"/>
            <a:ext cx="2200275" cy="14001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967DA63-3F01-41AF-A674-29B1645EFD7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375331">
            <a:off x="2075171" y="5068590"/>
            <a:ext cx="1690752" cy="2210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102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62812B-6D94-4953-868A-B44ED8F99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02" y="602808"/>
            <a:ext cx="1971605" cy="15809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78CAAE-1678-43C9-928C-D6838D0463E5}"/>
              </a:ext>
            </a:extLst>
          </p:cNvPr>
          <p:cNvSpPr txBox="1"/>
          <p:nvPr/>
        </p:nvSpPr>
        <p:spPr>
          <a:xfrm>
            <a:off x="3287119" y="561562"/>
            <a:ext cx="7754587" cy="523220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Why is The Mosque important to Muslims?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75C5D0-5866-4E6E-A689-F16A14AA12CC}"/>
              </a:ext>
            </a:extLst>
          </p:cNvPr>
          <p:cNvSpPr txBox="1"/>
          <p:nvPr/>
        </p:nvSpPr>
        <p:spPr>
          <a:xfrm>
            <a:off x="3171596" y="1192783"/>
            <a:ext cx="7870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Below are a selection of video clips to watch as well as a PPT in the folder before you complete the activity sheet.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1B87C9-28D3-424E-A2E2-2BBB3F7CCD3E}"/>
              </a:ext>
            </a:extLst>
          </p:cNvPr>
          <p:cNvSpPr txBox="1"/>
          <p:nvPr/>
        </p:nvSpPr>
        <p:spPr>
          <a:xfrm>
            <a:off x="1824304" y="2501113"/>
            <a:ext cx="8876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https://www.bbc.co.uk/teach/class-clips-video/religious-education-ks2-my-life-my-religion-east-london-mosque/zmctvk7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3B80FF-F266-467E-BEC6-92C0B0E66665}"/>
              </a:ext>
            </a:extLst>
          </p:cNvPr>
          <p:cNvSpPr txBox="1"/>
          <p:nvPr/>
        </p:nvSpPr>
        <p:spPr>
          <a:xfrm>
            <a:off x="1824304" y="3614978"/>
            <a:ext cx="8307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https://www.bbc.co.uk/teach/class-clips-video/religious-education-ks2-my-life-my-religion-washing-ritual-wudu/zvmrwty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25801C-A1DE-492C-87C6-7D8153ED3003}"/>
              </a:ext>
            </a:extLst>
          </p:cNvPr>
          <p:cNvSpPr txBox="1"/>
          <p:nvPr/>
        </p:nvSpPr>
        <p:spPr>
          <a:xfrm>
            <a:off x="1048215" y="4674258"/>
            <a:ext cx="7939668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login in to </a:t>
            </a:r>
            <a:r>
              <a:rPr lang="en-GB" dirty="0">
                <a:solidFill>
                  <a:srgbClr val="0070C0"/>
                </a:solidFill>
              </a:rPr>
              <a:t>Twinkle Go</a:t>
            </a:r>
            <a:r>
              <a:rPr lang="en-GB" dirty="0"/>
              <a:t>, you will find: Looking around a Mosque ( </a:t>
            </a:r>
            <a:r>
              <a:rPr lang="en-GB" dirty="0" err="1"/>
              <a:t>potos</a:t>
            </a:r>
            <a:r>
              <a:rPr lang="en-GB" dirty="0"/>
              <a:t>)</a:t>
            </a:r>
          </a:p>
          <a:p>
            <a:r>
              <a:rPr lang="en-GB" dirty="0"/>
              <a:t>                                                                           Places of Worship PPT (photos)</a:t>
            </a:r>
          </a:p>
          <a:p>
            <a:r>
              <a:rPr lang="en-GB" dirty="0"/>
              <a:t>                                                                           Places Of Worship  ( inside a Mosque) </a:t>
            </a:r>
          </a:p>
          <a:p>
            <a:r>
              <a:rPr lang="en-GB" dirty="0"/>
              <a:t>                                                                           Islam  ( interactive PPT) </a:t>
            </a:r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58D72A-C576-4D04-A7FC-F4E1C579496D}"/>
              </a:ext>
            </a:extLst>
          </p:cNvPr>
          <p:cNvSpPr txBox="1"/>
          <p:nvPr/>
        </p:nvSpPr>
        <p:spPr>
          <a:xfrm>
            <a:off x="8855148" y="4883627"/>
            <a:ext cx="2553629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Twinkle Go-PIN:</a:t>
            </a:r>
          </a:p>
          <a:p>
            <a:r>
              <a:rPr lang="en-GB" dirty="0">
                <a:solidFill>
                  <a:srgbClr val="0070C0"/>
                </a:solidFill>
              </a:rPr>
              <a:t>ZV2730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E8B2A52-6F57-4721-AC95-CADEC54B15B1}"/>
              </a:ext>
            </a:extLst>
          </p:cNvPr>
          <p:cNvSpPr txBox="1"/>
          <p:nvPr/>
        </p:nvSpPr>
        <p:spPr>
          <a:xfrm>
            <a:off x="4795024" y="2115319"/>
            <a:ext cx="3769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Kaisan</a:t>
            </a:r>
            <a:r>
              <a:rPr lang="en-GB" dirty="0"/>
              <a:t> visits a London Mosque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7ECD49-6378-4732-8807-D91DF81796E4}"/>
              </a:ext>
            </a:extLst>
          </p:cNvPr>
          <p:cNvSpPr txBox="1"/>
          <p:nvPr/>
        </p:nvSpPr>
        <p:spPr>
          <a:xfrm>
            <a:off x="3746810" y="3315648"/>
            <a:ext cx="4817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Kaisan</a:t>
            </a:r>
            <a:r>
              <a:rPr lang="en-GB" dirty="0"/>
              <a:t> demonstrates ‘Wudu’ –washing ritual </a:t>
            </a:r>
          </a:p>
        </p:txBody>
      </p:sp>
    </p:spTree>
    <p:extLst>
      <p:ext uri="{BB962C8B-B14F-4D97-AF65-F5344CB8AC3E}">
        <p14:creationId xmlns:p14="http://schemas.microsoft.com/office/powerpoint/2010/main" val="1991587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23379C-299A-4848-B515-9B0E99FE7F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925" y="643467"/>
            <a:ext cx="5247401" cy="5571066"/>
          </a:xfrm>
          <a:prstGeom prst="rect">
            <a:avLst/>
          </a:prstGeom>
        </p:spPr>
      </p:pic>
      <p:sp>
        <p:nvSpPr>
          <p:cNvPr id="4" name="Speech Bubble: Rectangle 3">
            <a:extLst>
              <a:ext uri="{FF2B5EF4-FFF2-40B4-BE49-F238E27FC236}">
                <a16:creationId xmlns:a16="http://schemas.microsoft.com/office/drawing/2014/main" id="{6E665B1A-9AB6-42FA-B67D-0137B3B81107}"/>
              </a:ext>
            </a:extLst>
          </p:cNvPr>
          <p:cNvSpPr/>
          <p:nvPr/>
        </p:nvSpPr>
        <p:spPr>
          <a:xfrm>
            <a:off x="7541338" y="2732049"/>
            <a:ext cx="4033627" cy="1459941"/>
          </a:xfrm>
          <a:prstGeom prst="wedgeRectCallout">
            <a:avLst>
              <a:gd name="adj1" fmla="val -62739"/>
              <a:gd name="adj2" fmla="val 15665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Complete the activity sheet.</a:t>
            </a: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dirty="0"/>
              <a:t>write in full sentences</a:t>
            </a: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dirty="0"/>
              <a:t>use neat handwriting</a:t>
            </a: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dirty="0"/>
              <a:t>use detail and colour</a:t>
            </a:r>
          </a:p>
          <a:p>
            <a:pPr algn="ctr"/>
            <a:r>
              <a:rPr lang="en-GB" dirty="0"/>
              <a:t>in your drawings</a:t>
            </a:r>
          </a:p>
        </p:txBody>
      </p:sp>
    </p:spTree>
    <p:extLst>
      <p:ext uri="{BB962C8B-B14F-4D97-AF65-F5344CB8AC3E}">
        <p14:creationId xmlns:p14="http://schemas.microsoft.com/office/powerpoint/2010/main" val="3930839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Follow the link for Today’s Worship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 the Whole School Folder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396</Words>
  <Application>Microsoft Office PowerPoint</Application>
  <PresentationFormat>Widescreen</PresentationFormat>
  <Paragraphs>45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Lato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7</cp:revision>
  <dcterms:created xsi:type="dcterms:W3CDTF">2021-01-31T09:41:36Z</dcterms:created>
  <dcterms:modified xsi:type="dcterms:W3CDTF">2021-01-31T10:30:59Z</dcterms:modified>
</cp:coreProperties>
</file>