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week-11-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a:t>Monday 18</a:t>
            </a:r>
            <a:r>
              <a:rPr lang="en-GB" baseline="30000"/>
              <a:t>th</a:t>
            </a:r>
            <a:r>
              <a:rPr lang="en-GB"/>
              <a:t> </a:t>
            </a:r>
            <a:r>
              <a:rPr lang="en-GB" dirty="0"/>
              <a:t>January</a:t>
            </a:r>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br>
              <a:rPr lang="en-GB" b="1" dirty="0"/>
            </a:br>
            <a:r>
              <a:rPr lang="en-GB" b="1" dirty="0"/>
              <a:t>English -  Spellings</a:t>
            </a:r>
            <a:br>
              <a:rPr lang="en-GB" b="1" dirty="0"/>
            </a:br>
            <a:br>
              <a:rPr lang="en-GB" dirty="0"/>
            </a:br>
            <a:r>
              <a:rPr lang="en-GB" dirty="0"/>
              <a:t>1. </a:t>
            </a:r>
            <a:r>
              <a:rPr lang="en-GB" dirty="0" err="1"/>
              <a:t>ee</a:t>
            </a:r>
            <a:r>
              <a:rPr lang="en-GB" dirty="0"/>
              <a:t> – what can you see?</a:t>
            </a:r>
            <a:br>
              <a:rPr lang="en-GB" dirty="0"/>
            </a:b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a:t>
            </a:r>
            <a:r>
              <a:rPr lang="en-GB"/>
              <a:t>the PowerPoint </a:t>
            </a:r>
            <a:r>
              <a:rPr lang="en-GB" dirty="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br>
              <a:rPr lang="en-GB" sz="3200" b="1" dirty="0"/>
            </a:br>
            <a:r>
              <a:rPr lang="en-GB" sz="3200" b="1" u="sng" dirty="0"/>
              <a:t>English</a:t>
            </a:r>
            <a:br>
              <a:rPr lang="en-GB" sz="3200" b="1" dirty="0"/>
            </a:br>
            <a:br>
              <a:rPr lang="en-GB" sz="3200" b="1" dirty="0"/>
            </a:br>
            <a:r>
              <a:rPr lang="en-GB" sz="3200" b="1" dirty="0"/>
              <a:t>Grey Book – Looking after a hamster</a:t>
            </a:r>
            <a:br>
              <a:rPr lang="en-GB" sz="3200" b="1" dirty="0"/>
            </a:br>
            <a:br>
              <a:rPr lang="en-GB" sz="3200" b="1" dirty="0"/>
            </a:br>
            <a:r>
              <a:rPr lang="en-GB" sz="3200" b="1" dirty="0"/>
              <a:t>Yellow book – </a:t>
            </a:r>
            <a:r>
              <a:rPr lang="en-GB" sz="3200" b="1"/>
              <a:t>Robin Hood</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a:t>
            </a:r>
            <a:r>
              <a:rPr lang="en-GB" dirty="0" err="1"/>
              <a:t>Powerpoint</a:t>
            </a:r>
            <a:r>
              <a:rPr lang="en-GB" dirty="0"/>
              <a: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Today we are going to start with teaching </a:t>
            </a:r>
            <a:r>
              <a:rPr lang="en-GB" b="1" dirty="0"/>
              <a:t>Money</a:t>
            </a:r>
            <a:r>
              <a:rPr lang="en-GB" dirty="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https://whiterosemaths.com/homelearning/year-2/week-11-measurement-money/</a:t>
            </a:r>
            <a:endParaRPr lang="en-GB" dirty="0"/>
          </a:p>
          <a:p>
            <a:pPr marL="0" indent="0">
              <a:buNone/>
            </a:pPr>
            <a:endParaRPr lang="en-GB" dirty="0"/>
          </a:p>
          <a:p>
            <a:pPr marL="0" indent="0">
              <a:buNone/>
            </a:pPr>
            <a:r>
              <a:rPr lang="en-GB" dirty="0"/>
              <a:t>The first Lesson will be </a:t>
            </a:r>
            <a:r>
              <a:rPr lang="en-GB" b="1" dirty="0"/>
              <a:t>‘Compare Money’ </a:t>
            </a:r>
            <a:r>
              <a:rPr lang="en-GB" dirty="0"/>
              <a:t>(Autumn – week 111)</a:t>
            </a:r>
            <a:endParaRPr lang="en-GB" b="1" dirty="0"/>
          </a:p>
          <a:p>
            <a:pPr marL="0" indent="0">
              <a:buNone/>
            </a:pPr>
            <a:endParaRPr lang="en-GB" dirty="0"/>
          </a:p>
          <a:p>
            <a:pPr marL="0" indent="0">
              <a:buNone/>
            </a:pPr>
            <a:r>
              <a:rPr lang="en-GB" dirty="0"/>
              <a:t>The worksheet that matches this lesson is on the school website. Plus there are optional worksheets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598</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18th January</vt:lpstr>
      <vt:lpstr>Start with a story</vt:lpstr>
      <vt:lpstr> English -  Spellings  1. ee – what can you see?  2. The ‘Big 5’</vt:lpstr>
      <vt:lpstr> English  Grey Book – Looking after a hamster  Yellow book – Robin Hood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35</cp:revision>
  <dcterms:created xsi:type="dcterms:W3CDTF">2021-01-06T10:35:23Z</dcterms:created>
  <dcterms:modified xsi:type="dcterms:W3CDTF">2021-01-15T10:48:53Z</dcterms:modified>
</cp:coreProperties>
</file>