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80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82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4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38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8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25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898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4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194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71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0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7" y="90487"/>
            <a:ext cx="896302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39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62" y="66675"/>
            <a:ext cx="9591675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4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800" y="0"/>
            <a:ext cx="9400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4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082" y="0"/>
            <a:ext cx="9135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3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363" y="0"/>
            <a:ext cx="91732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80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891" y="0"/>
            <a:ext cx="9506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72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72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819" y="0"/>
            <a:ext cx="9020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32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735" y="0"/>
            <a:ext cx="918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40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145" y="0"/>
            <a:ext cx="8993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8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39" y="0"/>
            <a:ext cx="9149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0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603" y="0"/>
            <a:ext cx="8988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80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99" y="0"/>
            <a:ext cx="9151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2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466" y="0"/>
            <a:ext cx="9019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86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087" y="0"/>
            <a:ext cx="9343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4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23" y="0"/>
            <a:ext cx="8818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53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99" y="0"/>
            <a:ext cx="9185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10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044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all pups can be </a:t>
            </a:r>
            <a:r>
              <a:rPr lang="en-GB" sz="4000" dirty="0" err="1" smtClean="0"/>
              <a:t>plyful</a:t>
            </a:r>
            <a:r>
              <a:rPr lang="en-GB" sz="4000" dirty="0" smtClean="0"/>
              <a:t>, but a guide dog pup has to behave his owner’s </a:t>
            </a:r>
            <a:r>
              <a:rPr lang="en-GB" sz="4000" dirty="0" err="1" smtClean="0"/>
              <a:t>lif</a:t>
            </a:r>
            <a:r>
              <a:rPr lang="en-GB" sz="4000" dirty="0" smtClean="0"/>
              <a:t> will be in his hands </a:t>
            </a:r>
            <a:endParaRPr lang="en-GB" sz="4000" dirty="0"/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7963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A</a:t>
            </a:r>
            <a:r>
              <a:rPr lang="en-GB" sz="4000" dirty="0" smtClean="0"/>
              <a:t>ll </a:t>
            </a:r>
            <a:r>
              <a:rPr lang="en-GB" sz="4000" dirty="0"/>
              <a:t>pups can be </a:t>
            </a:r>
            <a:r>
              <a:rPr lang="en-GB" sz="4000" dirty="0" smtClean="0"/>
              <a:t>pl</a:t>
            </a:r>
            <a:r>
              <a:rPr lang="en-GB" sz="4000" dirty="0" smtClean="0">
                <a:solidFill>
                  <a:srgbClr val="FF0000"/>
                </a:solidFill>
              </a:rPr>
              <a:t>a</a:t>
            </a:r>
            <a:r>
              <a:rPr lang="en-GB" sz="4000" dirty="0" smtClean="0"/>
              <a:t>yful</a:t>
            </a:r>
            <a:r>
              <a:rPr lang="en-GB" sz="4000" dirty="0"/>
              <a:t>, but a guide dog pup has to </a:t>
            </a:r>
            <a:r>
              <a:rPr lang="en-GB" sz="4000" dirty="0" smtClean="0"/>
              <a:t>behave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H</a:t>
            </a:r>
            <a:r>
              <a:rPr lang="en-GB" sz="4000" dirty="0" smtClean="0"/>
              <a:t>is </a:t>
            </a:r>
            <a:r>
              <a:rPr lang="en-GB" sz="4000" dirty="0"/>
              <a:t>owner’s </a:t>
            </a:r>
            <a:r>
              <a:rPr lang="en-GB" sz="4000" dirty="0" smtClean="0"/>
              <a:t>lif</a:t>
            </a:r>
            <a:r>
              <a:rPr lang="en-GB" sz="4000" dirty="0" smtClean="0">
                <a:solidFill>
                  <a:srgbClr val="FF0000"/>
                </a:solidFill>
              </a:rPr>
              <a:t>e</a:t>
            </a:r>
            <a:r>
              <a:rPr lang="en-GB" sz="4000" dirty="0" smtClean="0"/>
              <a:t> </a:t>
            </a:r>
            <a:r>
              <a:rPr lang="en-GB" sz="4000" dirty="0"/>
              <a:t>will be in his </a:t>
            </a:r>
            <a:r>
              <a:rPr lang="en-GB" sz="4000" dirty="0" smtClean="0"/>
              <a:t>hands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22468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persuade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If I promise to go to bed straight away afterwards, can I persuade you to let me stay up late and watch the film?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8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984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260</Words>
  <Application>Microsoft Office PowerPoint</Application>
  <PresentationFormat>Widescreen</PresentationFormat>
  <Paragraphs>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2021-01-25T12:44:20Z</dcterms:created>
  <dcterms:modified xsi:type="dcterms:W3CDTF">2021-01-25T13:37:41Z</dcterms:modified>
</cp:coreProperties>
</file>