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70" r:id="rId10"/>
    <p:sldId id="263" r:id="rId11"/>
    <p:sldId id="266" r:id="rId12"/>
    <p:sldId id="269"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26/01/2021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26/01/2021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26/01/2021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26/01/2021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week-12-number-multiplication-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Friday 29</a:t>
            </a:r>
            <a:r>
              <a:rPr lang="en-GB" baseline="30000" dirty="0" smtClean="0"/>
              <a:t>th</a:t>
            </a:r>
            <a:r>
              <a:rPr lang="en-GB" dirty="0" smtClean="0"/>
              <a:t> 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992698"/>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b="1" dirty="0"/>
              <a:t/>
            </a:r>
            <a:br>
              <a:rPr lang="en-GB" b="1" dirty="0"/>
            </a:br>
            <a:r>
              <a:rPr lang="en-GB" b="1" dirty="0" smtClean="0"/>
              <a:t>The ‘Big 5’ Quiz</a:t>
            </a:r>
            <a:br>
              <a:rPr lang="en-GB" b="1" dirty="0" smtClean="0"/>
            </a:br>
            <a:r>
              <a:rPr lang="en-GB" dirty="0" smtClean="0"/>
              <a:t/>
            </a:r>
            <a:br>
              <a:rPr lang="en-GB" dirty="0" smtClean="0"/>
            </a:br>
            <a:endParaRPr lang="en-GB" dirty="0"/>
          </a:p>
        </p:txBody>
      </p:sp>
      <p:sp>
        <p:nvSpPr>
          <p:cNvPr id="3" name="Content Placeholder 2"/>
          <p:cNvSpPr>
            <a:spLocks noGrp="1"/>
          </p:cNvSpPr>
          <p:nvPr>
            <p:ph idx="1"/>
          </p:nvPr>
        </p:nvSpPr>
        <p:spPr>
          <a:xfrm>
            <a:off x="648729" y="3105664"/>
            <a:ext cx="10515600" cy="4331687"/>
          </a:xfrm>
        </p:spPr>
        <p:txBody>
          <a:bodyPr>
            <a:normAutofit/>
          </a:bodyPr>
          <a:lstStyle/>
          <a:p>
            <a:pPr marL="0" indent="0">
              <a:buNone/>
            </a:pPr>
            <a:endParaRPr lang="en-GB" dirty="0" smtClean="0"/>
          </a:p>
          <a:p>
            <a:pPr marL="0" indent="0">
              <a:buNone/>
            </a:pPr>
            <a:r>
              <a:rPr lang="en-GB" dirty="0" smtClean="0"/>
              <a:t>It’s time for the ‘Big’ 5 Quiz!</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8"/>
            <a:ext cx="10515600" cy="1992698"/>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dirty="0" smtClean="0"/>
              <a:t>Today’s task is a grammar task.</a:t>
            </a:r>
            <a:br>
              <a:rPr lang="en-GB" sz="3200" dirty="0" smtClean="0"/>
            </a:br>
            <a:r>
              <a:rPr lang="en-GB" sz="3200" dirty="0"/>
              <a:t/>
            </a:r>
            <a:br>
              <a:rPr lang="en-GB" sz="3200" dirty="0"/>
            </a:br>
            <a:endParaRPr lang="en-GB" sz="3200" dirty="0">
              <a:solidFill>
                <a:srgbClr val="7030A0"/>
              </a:solidFill>
            </a:endParaRPr>
          </a:p>
        </p:txBody>
      </p:sp>
      <p:sp>
        <p:nvSpPr>
          <p:cNvPr id="3" name="Content Placeholder 2"/>
          <p:cNvSpPr>
            <a:spLocks noGrp="1"/>
          </p:cNvSpPr>
          <p:nvPr>
            <p:ph idx="1"/>
          </p:nvPr>
        </p:nvSpPr>
        <p:spPr>
          <a:xfrm>
            <a:off x="838200" y="4588476"/>
            <a:ext cx="10515600" cy="1235675"/>
          </a:xfrm>
        </p:spPr>
        <p:txBody>
          <a:bodyPr>
            <a:normAutofit fontScale="55000" lnSpcReduction="20000"/>
          </a:bodyPr>
          <a:lstStyle/>
          <a:p>
            <a:pPr marL="0" indent="0">
              <a:buNone/>
            </a:pPr>
            <a:endParaRPr lang="en-GB" dirty="0" smtClean="0"/>
          </a:p>
          <a:p>
            <a:pPr marL="0" indent="0">
              <a:buNone/>
            </a:pPr>
            <a:endParaRPr lang="en-GB"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4 Fake Grammar Rules You Don't Need to Worry About | Mental Flos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3717" y="4445044"/>
            <a:ext cx="2970083" cy="16692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38200" y="3064476"/>
            <a:ext cx="10515600" cy="707886"/>
          </a:xfrm>
          <a:prstGeom prst="rect">
            <a:avLst/>
          </a:prstGeom>
          <a:noFill/>
        </p:spPr>
        <p:txBody>
          <a:bodyPr wrap="square" rtlCol="0">
            <a:spAutoFit/>
          </a:bodyPr>
          <a:lstStyle/>
          <a:p>
            <a:r>
              <a:rPr lang="en-GB" sz="4000" dirty="0" smtClean="0">
                <a:solidFill>
                  <a:srgbClr val="7030A0"/>
                </a:solidFill>
              </a:rPr>
              <a:t>Verbs and ‘</a:t>
            </a:r>
            <a:r>
              <a:rPr lang="en-GB" sz="4000" dirty="0" err="1" smtClean="0">
                <a:solidFill>
                  <a:srgbClr val="7030A0"/>
                </a:solidFill>
              </a:rPr>
              <a:t>ing</a:t>
            </a:r>
            <a:r>
              <a:rPr lang="en-GB" sz="4000" dirty="0" smtClean="0">
                <a:solidFill>
                  <a:srgbClr val="7030A0"/>
                </a:solidFill>
              </a:rPr>
              <a:t>’ verbs</a:t>
            </a:r>
            <a:endParaRPr lang="en-GB" sz="4000" dirty="0"/>
          </a:p>
        </p:txBody>
      </p:sp>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a:t>
            </a:r>
            <a:r>
              <a:rPr lang="en-GB"/>
              <a:t>We are going to follow the White Rose lessons and complete the worksheet.</a:t>
            </a:r>
          </a:p>
          <a:p>
            <a:pPr marL="0" indent="0">
              <a:buNone/>
            </a:pPr>
            <a:endParaRPr lang="en-GB" dirty="0"/>
          </a:p>
          <a:p>
            <a:pPr marL="0" indent="0">
              <a:buNone/>
            </a:pPr>
            <a:r>
              <a:rPr lang="en-GB" dirty="0">
                <a:hlinkClick r:id="rId2"/>
              </a:rPr>
              <a:t>https://whiterosemaths.com/homelearning/year-2/week-12-number-multiplication-division/</a:t>
            </a:r>
            <a:endParaRPr lang="en-GB" dirty="0"/>
          </a:p>
          <a:p>
            <a:pPr marL="0" indent="0">
              <a:buNone/>
            </a:pPr>
            <a:endParaRPr lang="en-GB" dirty="0" smtClean="0"/>
          </a:p>
          <a:p>
            <a:r>
              <a:rPr lang="en-GB" dirty="0" smtClean="0"/>
              <a:t>The first Lesson will be </a:t>
            </a:r>
            <a:r>
              <a:rPr lang="en-GB" b="1" dirty="0" smtClean="0"/>
              <a:t>‘</a:t>
            </a:r>
            <a:r>
              <a:rPr lang="en-GB" b="1" dirty="0"/>
              <a:t>Make </a:t>
            </a:r>
            <a:r>
              <a:rPr lang="en-GB" b="1" dirty="0" smtClean="0"/>
              <a:t>arrays’ </a:t>
            </a:r>
            <a:r>
              <a:rPr lang="en-GB" dirty="0" smtClean="0"/>
              <a:t>(Autumn – week 12)</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422740"/>
            <a:ext cx="10447639" cy="2862322"/>
          </a:xfrm>
          <a:prstGeom prst="rect">
            <a:avLst/>
          </a:prstGeom>
          <a:noFill/>
        </p:spPr>
        <p:txBody>
          <a:bodyPr wrap="square" rtlCol="0">
            <a:spAutoFit/>
          </a:bodyPr>
          <a:lstStyle/>
          <a:p>
            <a:endParaRPr lang="en-GB" sz="2400" dirty="0" smtClean="0"/>
          </a:p>
          <a:p>
            <a:endParaRPr lang="en-GB" sz="2400" dirty="0"/>
          </a:p>
          <a:p>
            <a:r>
              <a:rPr lang="en-GB" sz="3600" dirty="0" smtClean="0"/>
              <a:t>All Year 2 children’s work will be the same on a Friday afternoon  and will be set by Mrs Smith. It can be found on the website.</a:t>
            </a:r>
          </a:p>
          <a:p>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00187" y="447675"/>
            <a:ext cx="9191625" cy="5962650"/>
          </a:xfrm>
          <a:prstGeom prst="rect">
            <a:avLst/>
          </a:prstGeom>
        </p:spPr>
      </p:pic>
    </p:spTree>
    <p:extLst>
      <p:ext uri="{BB962C8B-B14F-4D97-AF65-F5344CB8AC3E}">
        <p14:creationId xmlns:p14="http://schemas.microsoft.com/office/powerpoint/2010/main" val="5337907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043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310</TotalTime>
  <Words>440</Words>
  <Application>Microsoft Office PowerPoint</Application>
  <PresentationFormat>Widescreen</PresentationFormat>
  <Paragraphs>61</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Home Learning  Friday 29th January</vt:lpstr>
      <vt:lpstr>Start with a story</vt:lpstr>
      <vt:lpstr> English -  Spellings  The ‘Big 5’ Quiz  </vt:lpstr>
      <vt:lpstr> English  Today’s task is a grammar task.  </vt:lpstr>
      <vt:lpstr>Take a break!</vt:lpstr>
      <vt:lpstr>Maths</vt:lpstr>
      <vt:lpstr>Have another break!</vt:lpstr>
      <vt:lpstr>Afternoon Lessons</vt:lpstr>
      <vt:lpstr>PowerPoint Presentation</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52</cp:revision>
  <dcterms:created xsi:type="dcterms:W3CDTF">2021-01-06T10:35:23Z</dcterms:created>
  <dcterms:modified xsi:type="dcterms:W3CDTF">2021-01-26T10:43:41Z</dcterms:modified>
</cp:coreProperties>
</file>