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681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5700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3533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445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1383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09707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3499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202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149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1956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3077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F9360-A191-44B6-B9A6-121AD2730628}" type="datetimeFigureOut">
              <a:rPr lang="en-GB" smtClean="0"/>
              <a:t>11/01/2021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E4E2F-1A4F-4A04-AAA5-BC4FE886B3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7181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4a"/><Relationship Id="rId2" Type="http://schemas.microsoft.com/office/2007/relationships/media" Target="../media/media3.m4a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4a"/><Relationship Id="rId2" Type="http://schemas.microsoft.com/office/2007/relationships/media" Target="../media/media5.m4a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4a"/><Relationship Id="rId2" Type="http://schemas.microsoft.com/office/2007/relationships/media" Target="../media/media6.m4a"/><Relationship Id="rId1" Type="http://schemas.openxmlformats.org/officeDocument/2006/relationships/tags" Target="../tags/tag5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7.m4a"/><Relationship Id="rId2" Type="http://schemas.microsoft.com/office/2007/relationships/media" Target="../media/media7.m4a"/><Relationship Id="rId1" Type="http://schemas.openxmlformats.org/officeDocument/2006/relationships/tags" Target="../tags/tag6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4a"/><Relationship Id="rId2" Type="http://schemas.microsoft.com/office/2007/relationships/media" Target="../media/media8.m4a"/><Relationship Id="rId1" Type="http://schemas.openxmlformats.org/officeDocument/2006/relationships/tags" Target="../tags/tag7.xml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00E62-86DD-489C-8B97-482CCAC0EC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Day One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61B734-1D38-42ED-827B-A4DEDBFF5F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  <a:p>
            <a:r>
              <a:rPr lang="en-GB" dirty="0"/>
              <a:t>P</a:t>
            </a:r>
            <a:r>
              <a:rPr lang="en-US" dirty="0"/>
              <a:t>lot Point One</a:t>
            </a:r>
          </a:p>
        </p:txBody>
      </p:sp>
    </p:spTree>
    <p:extLst>
      <p:ext uri="{BB962C8B-B14F-4D97-AF65-F5344CB8AC3E}">
        <p14:creationId xmlns:p14="http://schemas.microsoft.com/office/powerpoint/2010/main" val="3521279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D76DD-2E02-42D3-A10D-844C67611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ABC67-45ED-4DC0-B697-D7B2048D7B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Miss Powis’ paragraph for plot point 1:</a:t>
            </a:r>
          </a:p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dirty="0"/>
              <a:t>A</a:t>
            </a:r>
            <a:r>
              <a:rPr lang="en-US" dirty="0"/>
              <a:t>bove the patchwork landscape, a solitary crow was circling. </a:t>
            </a:r>
            <a:r>
              <a:rPr lang="en-GB" dirty="0"/>
              <a:t>As the crow swooped closer, it saw a house – blue roof, white timber and surrounded by flowers. L</a:t>
            </a:r>
            <a:r>
              <a:rPr lang="en-US" dirty="0"/>
              <a:t>aughing in the fields, a family played – a bobble-hatted boy, a screaming girl and an excited dog.</a:t>
            </a:r>
          </a:p>
          <a:p>
            <a:pPr marL="0" indent="0" algn="just">
              <a:buNone/>
            </a:pPr>
            <a:endParaRPr lang="en-GB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9B880400-9D8E-41DE-B6E5-92A8251F61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2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381"/>
    </mc:Choice>
    <mc:Fallback xmlns="">
      <p:transition spd="slow" advTm="383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6897" y="157979"/>
            <a:ext cx="9479384" cy="6556681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1D209F8B-6B2A-490A-BC27-54E0C1817B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9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811"/>
    </mc:Choice>
    <mc:Fallback xmlns="">
      <p:transition spd="slow" advTm="198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E06F7-74B0-4D68-A0C1-5A00EB6A3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362F79-DA56-49B5-855F-B3B9083A15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3200" b="1" dirty="0"/>
              <a:t>1. Adverbial phrase</a:t>
            </a:r>
          </a:p>
          <a:p>
            <a:pPr marL="0" indent="0">
              <a:buNone/>
            </a:pPr>
            <a:endParaRPr lang="en-GB" sz="3200" b="1" dirty="0"/>
          </a:p>
          <a:p>
            <a:pPr marL="0" indent="0">
              <a:buNone/>
            </a:pPr>
            <a:r>
              <a:rPr lang="en-GB" sz="3200" dirty="0"/>
              <a:t>G</a:t>
            </a:r>
            <a:r>
              <a:rPr lang="en-US" sz="3200" dirty="0"/>
              <a:t>ather verbs for bird flying…</a:t>
            </a:r>
          </a:p>
          <a:p>
            <a:pPr marL="0" indent="0">
              <a:buNone/>
            </a:pPr>
            <a:endParaRPr lang="en-GB" sz="3200" dirty="0"/>
          </a:p>
          <a:p>
            <a:pPr marL="0" indent="0">
              <a:buNone/>
            </a:pPr>
            <a:r>
              <a:rPr lang="en-GB" sz="3200" dirty="0"/>
              <a:t>circling, soaring, gliding, swooping, drifting</a:t>
            </a:r>
            <a:endParaRPr lang="en-US" sz="3200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88CA3F95-4B35-4AFA-9AE1-28021574F43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3543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755"/>
    </mc:Choice>
    <mc:Fallback xmlns="">
      <p:transition spd="slow" advTm="447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896779-483A-4CE5-852D-3A5CF3131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08E88-FDA0-434D-B0F8-52665D3A58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/>
              <a:t>Adverbial phrase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</a:t>
            </a:r>
            <a:r>
              <a:rPr lang="en-US" dirty="0"/>
              <a:t>ollect ‘where’ openers for the crow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High above the fields</a:t>
            </a:r>
          </a:p>
          <a:p>
            <a:pPr marL="0" indent="0">
              <a:buNone/>
            </a:pPr>
            <a:r>
              <a:rPr lang="en-GB" dirty="0"/>
              <a:t>Up in the blue skies</a:t>
            </a:r>
          </a:p>
          <a:p>
            <a:pPr marL="0" indent="0">
              <a:buNone/>
            </a:pPr>
            <a:r>
              <a:rPr lang="en-GB" dirty="0"/>
              <a:t>Far above the treetops</a:t>
            </a:r>
            <a:endParaRPr lang="en-US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36614F2-8E6E-4D47-ABFE-F44C63F64CB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2651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715"/>
    </mc:Choice>
    <mc:Fallback xmlns="">
      <p:transition spd="slow" advTm="43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3C316-A541-4ACE-AC7A-787C7BD31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DA8BC9-11AE-44AD-8FE1-5466EC842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A</a:t>
            </a:r>
            <a:r>
              <a:rPr lang="en-US" sz="3600" dirty="0"/>
              <a:t>bove the patchwork landscape, a solitary crow was circling.</a:t>
            </a:r>
          </a:p>
          <a:p>
            <a:pPr marL="0" indent="0">
              <a:buNone/>
            </a:pPr>
            <a:endParaRPr lang="en-GB" sz="3600" dirty="0"/>
          </a:p>
          <a:p>
            <a:pPr marL="0" indent="0">
              <a:buNone/>
            </a:pPr>
            <a:r>
              <a:rPr lang="en-GB" dirty="0"/>
              <a:t>Y</a:t>
            </a:r>
            <a:r>
              <a:rPr lang="en-US" dirty="0"/>
              <a:t>our turn: Start with an adverbial (remember the comma) and use one of the verbs for the bird flying.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EB012F66-7BB5-4EB9-849D-1E27981C0B6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827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5924"/>
    </mc:Choice>
    <mc:Fallback xmlns="">
      <p:transition spd="slow" advTm="759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C769A-D943-4CE6-9B67-B98B1793F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592F0C-86E4-49A0-8EB1-589243C677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b="1" dirty="0"/>
              <a:t>2. P</a:t>
            </a:r>
            <a:r>
              <a:rPr lang="en-US" b="1" dirty="0" err="1"/>
              <a:t>recise</a:t>
            </a:r>
            <a:r>
              <a:rPr lang="en-US" b="1" dirty="0"/>
              <a:t> Verb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G</a:t>
            </a:r>
            <a:r>
              <a:rPr lang="en-US" dirty="0"/>
              <a:t>ather words for the crow getting closer.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a</a:t>
            </a:r>
            <a:r>
              <a:rPr lang="en-US" dirty="0"/>
              <a:t>pproached</a:t>
            </a:r>
          </a:p>
          <a:p>
            <a:pPr marL="0" indent="0">
              <a:buNone/>
            </a:pPr>
            <a:r>
              <a:rPr lang="en-GB" dirty="0"/>
              <a:t>r</a:t>
            </a:r>
            <a:r>
              <a:rPr lang="en-US" dirty="0"/>
              <a:t>eached</a:t>
            </a:r>
          </a:p>
          <a:p>
            <a:pPr marL="0" indent="0">
              <a:buNone/>
            </a:pPr>
            <a:r>
              <a:rPr lang="en-GB" dirty="0"/>
              <a:t>d</a:t>
            </a:r>
            <a:r>
              <a:rPr lang="en-US" dirty="0"/>
              <a:t>escended</a:t>
            </a:r>
          </a:p>
          <a:p>
            <a:pPr marL="0" indent="0">
              <a:buNone/>
            </a:pPr>
            <a:r>
              <a:rPr lang="en-GB" dirty="0"/>
              <a:t>neared</a:t>
            </a:r>
          </a:p>
          <a:p>
            <a:pPr marL="0" indent="0">
              <a:buNone/>
            </a:pPr>
            <a:r>
              <a:rPr lang="en-GB" dirty="0"/>
              <a:t>zoomed in</a:t>
            </a:r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86BCC24A-BD6F-4CD8-BC33-B9E9CDEB9E3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60475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982"/>
    </mc:Choice>
    <mc:Fallback xmlns="">
      <p:transition spd="slow" advTm="489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56042-F110-431A-B331-50E0F19E3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990C1-0D9E-442F-865F-E3570E8B41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sz="3600" dirty="0"/>
              <a:t>As the crow swooped closer, it saw a house – blue roof, white timber and surrounded by flowers.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Your turn:</a:t>
            </a:r>
          </a:p>
          <a:p>
            <a:pPr marL="0" indent="0">
              <a:buNone/>
            </a:pPr>
            <a:r>
              <a:rPr lang="en-GB" dirty="0"/>
              <a:t>Start a complex sentence with ‘As’ and include a precise verb to describe the crow getting closer to the house.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4C7C5479-283B-44E4-A83D-6507725AD3D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537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299"/>
    </mc:Choice>
    <mc:Fallback xmlns="">
      <p:transition spd="slow" advTm="89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69375-4B9C-4602-BCBD-8506574D1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AFEB8C-200E-47F4-BE83-DF0D978270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48627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b="1" dirty="0"/>
              <a:t>3. Complex sentence</a:t>
            </a:r>
          </a:p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dirty="0"/>
              <a:t>Gather –</a:t>
            </a:r>
            <a:r>
              <a:rPr lang="en-GB" dirty="0" err="1"/>
              <a:t>ing</a:t>
            </a:r>
            <a:r>
              <a:rPr lang="en-GB" dirty="0"/>
              <a:t> verbs for the activities the family are doing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jumping</a:t>
            </a:r>
          </a:p>
          <a:p>
            <a:pPr marL="0" indent="0">
              <a:buNone/>
            </a:pPr>
            <a:r>
              <a:rPr lang="en-GB" dirty="0"/>
              <a:t>yelling</a:t>
            </a:r>
          </a:p>
          <a:p>
            <a:pPr marL="0" indent="0">
              <a:buNone/>
            </a:pPr>
            <a:r>
              <a:rPr lang="en-GB" dirty="0"/>
              <a:t>teasing</a:t>
            </a:r>
          </a:p>
          <a:p>
            <a:pPr marL="0" indent="0">
              <a:buNone/>
            </a:pPr>
            <a:r>
              <a:rPr lang="en-GB" dirty="0"/>
              <a:t>relaxing</a:t>
            </a:r>
          </a:p>
          <a:p>
            <a:pPr marL="0" indent="0">
              <a:buNone/>
            </a:pPr>
            <a:r>
              <a:rPr lang="en-GB" dirty="0"/>
              <a:t>playing</a:t>
            </a:r>
          </a:p>
          <a:p>
            <a:pPr marL="0" indent="0">
              <a:buNone/>
            </a:pPr>
            <a:r>
              <a:rPr lang="en-GB" dirty="0"/>
              <a:t>laughing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1468255F-24F7-4761-8F62-B423FE78718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97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07"/>
    </mc:Choice>
    <mc:Fallback xmlns="">
      <p:transition spd="slow" advTm="31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3272D-E45A-4E1B-9421-622835D48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/>
              <a:t>Plot Point 1 – A circling crow and a happy family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C59F1-78F4-43ED-B8E5-5DB9C85BA6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M</a:t>
            </a:r>
            <a:r>
              <a:rPr lang="en-US" dirty="0"/>
              <a:t>iss Powis’ sentence:</a:t>
            </a:r>
          </a:p>
          <a:p>
            <a:pPr marL="0" indent="0">
              <a:buNone/>
            </a:pPr>
            <a:endParaRPr lang="en-GB" dirty="0"/>
          </a:p>
          <a:p>
            <a:pPr marL="0" indent="0" algn="just">
              <a:buNone/>
            </a:pPr>
            <a:r>
              <a:rPr lang="en-GB" sz="3600" dirty="0"/>
              <a:t>L</a:t>
            </a:r>
            <a:r>
              <a:rPr lang="en-US" sz="3600" dirty="0"/>
              <a:t>aughing in the fields, a family played – a bobble-hatted boy, a screaming girl and an excited dog.</a:t>
            </a:r>
          </a:p>
          <a:p>
            <a:pPr marL="0" indent="0" algn="just">
              <a:buNone/>
            </a:pPr>
            <a:endParaRPr lang="en-GB" sz="3600" dirty="0"/>
          </a:p>
          <a:p>
            <a:pPr marL="0" indent="0" algn="just">
              <a:buNone/>
            </a:pPr>
            <a:r>
              <a:rPr lang="en-GB" dirty="0"/>
              <a:t>Y</a:t>
            </a:r>
            <a:r>
              <a:rPr lang="en-US" dirty="0"/>
              <a:t>our turn:</a:t>
            </a:r>
          </a:p>
          <a:p>
            <a:pPr marL="0" indent="0" algn="just">
              <a:buNone/>
            </a:pPr>
            <a:r>
              <a:rPr lang="en-GB" dirty="0"/>
              <a:t>B</a:t>
            </a:r>
            <a:r>
              <a:rPr lang="en-US" dirty="0"/>
              <a:t>egin with an –ing verb and describe three members of the group.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0967DE7C-D563-4D92-82DF-1F233BDF6B7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568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7573"/>
    </mc:Choice>
    <mc:Fallback xmlns="">
      <p:transition spd="slow" advTm="675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|2.6|1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9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|4.1|4.1|5.7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4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|2|1.3|1.4|1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1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386</Words>
  <Application>Microsoft Office PowerPoint</Application>
  <PresentationFormat>Widescreen</PresentationFormat>
  <Paragraphs>68</Paragraphs>
  <Slides>10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Day One</vt:lpstr>
      <vt:lpstr>PowerPoint Presentation</vt:lpstr>
      <vt:lpstr>Plot Point 1 – A circling crow and a happy family</vt:lpstr>
      <vt:lpstr>Plot Point 1 – A circling crow and a happy family</vt:lpstr>
      <vt:lpstr>Plot Point 1 – A circling crow and a happy family</vt:lpstr>
      <vt:lpstr>Plot Point 1 – A circling crow and a happy family</vt:lpstr>
      <vt:lpstr>Plot Point 1 – A circling crow and a happy family</vt:lpstr>
      <vt:lpstr>Plot Point 1 – A circling crow and a happy family</vt:lpstr>
      <vt:lpstr>Plot Point 1 – A circling crow and a happy family</vt:lpstr>
      <vt:lpstr>Plot Point 1 – A circling crow and a happy family</vt:lpstr>
    </vt:vector>
  </TitlesOfParts>
  <Company>Wigmore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One</dc:title>
  <dc:creator>Alex Powis</dc:creator>
  <cp:lastModifiedBy>Alex Powis</cp:lastModifiedBy>
  <cp:revision>6</cp:revision>
  <dcterms:created xsi:type="dcterms:W3CDTF">2021-01-06T12:05:20Z</dcterms:created>
  <dcterms:modified xsi:type="dcterms:W3CDTF">2021-01-11T13:54:13Z</dcterms:modified>
</cp:coreProperties>
</file>