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DF032-9884-4467-BE95-754076F0B5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8AF56D-89A9-4BFC-90CF-388A9DD84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C46F9A-9F6C-4808-B617-6F7A706AC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94AC5-09A7-4197-916D-BE52E8CB8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85D660-2C20-4EE3-8D77-D9C692402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16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21E-0519-4B7D-B400-F2EE247F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1592B1-7490-43A8-9999-7205E45F5E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78A4B-4149-44C1-90FC-E56A44E1B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04E3-B942-493B-B9E3-64E68101E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1518D-762C-424F-B7AE-EEE1DFE8F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66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DE7385-E0AD-48A3-A64A-E1DC28456A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81C3ED-E928-4103-8206-5BFD297CE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1F84E-926C-4DD1-9542-EAE605A9A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4BA6B-FFF9-43FB-BE74-45F06E4F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65273-31CB-4796-B995-9390E24A7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6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9B035-A6F2-40F9-AF41-97925B14B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BFC9B-C672-4C1C-9BC6-36AD9A971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E68A-78C3-42B5-91E7-BF503881E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E130B-D5F0-4B5C-AF0C-F689B7826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91DCE-C753-49E3-B380-717390A8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28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2A45C-3210-405B-B8E8-7FDC442DC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B4215-2BE7-47B4-A2E6-8F796EDEB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6A8B6-8234-4B0E-B5BD-38CEAA1C5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0BADEE-3363-47B8-BF3C-3D6D1B98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6FD13-0F18-46C7-A01B-22E99330E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0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9EF3A-8A6E-4F46-94D9-D16187BAA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94EC8-DA87-45CB-AD2F-F0291AE31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B2E8E-037F-44AC-BC34-643EAF4B8E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595EC6-5EC9-4501-A50F-801096C7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B452CE-0644-4BFD-A1D7-2A4A0D85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B55B04-A725-45D8-B330-36F791225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5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D27D9-53FC-4254-AC57-F2A555228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52AF5F-80C9-4C01-A1DB-0529A948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E5E704-2D66-4A73-A4A6-2CAFBDBA0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C9BBFC-CA0F-40A8-A6B3-027DFD30D6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5B995E-1416-4375-8E29-3A3D930226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5C6A17-2FC1-4EAD-81AD-4C8F869DF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50B3B0-BA83-4E7B-A3BD-A289056BE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EAA49E-4F4E-4912-AD64-237C53602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09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C495-E770-4A54-A77D-08DD11BF1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E85EF0-A55A-4300-BA89-9D4D5ED98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CB609C-037D-4204-AB77-55F2A4774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0C068-F673-424E-AE80-34400E4BD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339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FFE81-F38F-4FCE-921F-1F43BF8F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05D87E-665F-4B86-925D-F65425D91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81F0E8-3E55-40E1-92B0-DD140596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4A89A-9709-437C-A9B5-C3EC7BAD0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F8F23-5B6A-4CF6-9341-3DF1470940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F4A72-0A9C-4B68-BBE7-48BD58D8F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85DE4C-B3A0-4651-BB30-42C67E64D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4FA5E-D7BE-4B5A-B33E-32C96D814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D43D4-A38D-4B3B-9E1E-2378C0E8A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3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BE5E-A2AB-4EA1-B103-4EB7FF96D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2643EE-9428-496B-B0D2-EAF220F32F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0CCEAD-091D-4FDB-BECF-D647A4998B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CFAE1-7DD8-4EE5-BE80-30EAD65A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ABC51-B83B-4E32-868B-F973A00ED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D1440-3C61-43C3-9E4B-9D02FDC1A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1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5C3B6A-1A2E-4657-88FB-DE1983393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722AA-7F36-42F9-B86B-578CA3326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AA476-F1B8-4903-BA2F-8B7FCAD1CE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9A2FD-D6F0-4AE1-90CB-3B40D977C5F5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82381-51F8-4D6F-BD61-BBD6B6A02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1E2A9-248F-422D-B9F1-F7AE4C2CD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91776-7F69-4661-ACE2-62957A02D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2E76A4-0931-42F0-A29D-8B852C8F34A6}"/>
              </a:ext>
            </a:extLst>
          </p:cNvPr>
          <p:cNvSpPr txBox="1"/>
          <p:nvPr/>
        </p:nvSpPr>
        <p:spPr>
          <a:xfrm>
            <a:off x="430696" y="92529"/>
            <a:ext cx="1097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Imagine that the world was a village of 100 people.</a:t>
            </a:r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F5E61C8-8C4D-4FFA-AAA6-93A3EE9B861B}"/>
              </a:ext>
            </a:extLst>
          </p:cNvPr>
          <p:cNvGrpSpPr/>
          <p:nvPr/>
        </p:nvGrpSpPr>
        <p:grpSpPr>
          <a:xfrm>
            <a:off x="2385390" y="611344"/>
            <a:ext cx="6940827" cy="6154127"/>
            <a:chOff x="2385390" y="611344"/>
            <a:chExt cx="6940827" cy="615412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5FE48D6-027F-4586-8D30-AEF9B3999AD0}"/>
                </a:ext>
              </a:extLst>
            </p:cNvPr>
            <p:cNvSpPr/>
            <p:nvPr/>
          </p:nvSpPr>
          <p:spPr>
            <a:xfrm>
              <a:off x="2385390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FCB9C0-FAF0-4567-92D8-DCB6B1B21771}"/>
                </a:ext>
              </a:extLst>
            </p:cNvPr>
            <p:cNvSpPr/>
            <p:nvPr/>
          </p:nvSpPr>
          <p:spPr>
            <a:xfrm>
              <a:off x="3127512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66C3A7F-A4E4-44C5-A70C-653EEE3DD22F}"/>
                </a:ext>
              </a:extLst>
            </p:cNvPr>
            <p:cNvSpPr/>
            <p:nvPr/>
          </p:nvSpPr>
          <p:spPr>
            <a:xfrm>
              <a:off x="3869634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BE5951-9A4C-4BD7-A287-FCD139B9829A}"/>
                </a:ext>
              </a:extLst>
            </p:cNvPr>
            <p:cNvSpPr/>
            <p:nvPr/>
          </p:nvSpPr>
          <p:spPr>
            <a:xfrm>
              <a:off x="4611756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D690056-B3AB-4C35-B9ED-6108C53E1D6E}"/>
                </a:ext>
              </a:extLst>
            </p:cNvPr>
            <p:cNvSpPr/>
            <p:nvPr/>
          </p:nvSpPr>
          <p:spPr>
            <a:xfrm>
              <a:off x="5353878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BAFAE32-7F37-4235-85E9-83832746FBA0}"/>
                </a:ext>
              </a:extLst>
            </p:cNvPr>
            <p:cNvSpPr/>
            <p:nvPr/>
          </p:nvSpPr>
          <p:spPr>
            <a:xfrm>
              <a:off x="6096000" y="113824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C15BE47-92AA-4A1E-B49F-DD571D10B6BF}"/>
                </a:ext>
              </a:extLst>
            </p:cNvPr>
            <p:cNvSpPr/>
            <p:nvPr/>
          </p:nvSpPr>
          <p:spPr>
            <a:xfrm>
              <a:off x="6838122" y="113824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F170ACD-585E-4027-9811-38E0B9781779}"/>
                </a:ext>
              </a:extLst>
            </p:cNvPr>
            <p:cNvSpPr/>
            <p:nvPr/>
          </p:nvSpPr>
          <p:spPr>
            <a:xfrm>
              <a:off x="7580244" y="113824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14FF36-16F0-4E8E-8958-972419597551}"/>
                </a:ext>
              </a:extLst>
            </p:cNvPr>
            <p:cNvSpPr/>
            <p:nvPr/>
          </p:nvSpPr>
          <p:spPr>
            <a:xfrm>
              <a:off x="8322366" y="113824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E4B4075-8D8B-40D3-AEF7-9CE062980C9F}"/>
                </a:ext>
              </a:extLst>
            </p:cNvPr>
            <p:cNvSpPr/>
            <p:nvPr/>
          </p:nvSpPr>
          <p:spPr>
            <a:xfrm>
              <a:off x="2385390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714CAF6-7C4E-47A0-B6DF-C77D4C08AFE7}"/>
                </a:ext>
              </a:extLst>
            </p:cNvPr>
            <p:cNvSpPr/>
            <p:nvPr/>
          </p:nvSpPr>
          <p:spPr>
            <a:xfrm>
              <a:off x="3127512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A7D483-1C38-4D77-981C-560769BC727B}"/>
                </a:ext>
              </a:extLst>
            </p:cNvPr>
            <p:cNvSpPr/>
            <p:nvPr/>
          </p:nvSpPr>
          <p:spPr>
            <a:xfrm>
              <a:off x="3869634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9F2D4CB-B9E4-4180-82C6-33325B7DE42C}"/>
                </a:ext>
              </a:extLst>
            </p:cNvPr>
            <p:cNvSpPr/>
            <p:nvPr/>
          </p:nvSpPr>
          <p:spPr>
            <a:xfrm>
              <a:off x="4611756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AD21F50-DD88-42C7-9C64-CBF3F7BB3E10}"/>
                </a:ext>
              </a:extLst>
            </p:cNvPr>
            <p:cNvSpPr/>
            <p:nvPr/>
          </p:nvSpPr>
          <p:spPr>
            <a:xfrm>
              <a:off x="5353878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CBA6B-F332-4B36-848C-D01DCD31658A}"/>
                </a:ext>
              </a:extLst>
            </p:cNvPr>
            <p:cNvSpPr/>
            <p:nvPr/>
          </p:nvSpPr>
          <p:spPr>
            <a:xfrm>
              <a:off x="6096000" y="16949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3D17AC9-A356-41A6-B222-E11E106306F4}"/>
                </a:ext>
              </a:extLst>
            </p:cNvPr>
            <p:cNvSpPr/>
            <p:nvPr/>
          </p:nvSpPr>
          <p:spPr>
            <a:xfrm>
              <a:off x="6838122" y="16949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0A4A100-56F3-47A0-8E6F-0C47C2541720}"/>
                </a:ext>
              </a:extLst>
            </p:cNvPr>
            <p:cNvSpPr/>
            <p:nvPr/>
          </p:nvSpPr>
          <p:spPr>
            <a:xfrm>
              <a:off x="7580244" y="16949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6C11C8D-E4C9-4939-B01E-905AA4CC97F4}"/>
                </a:ext>
              </a:extLst>
            </p:cNvPr>
            <p:cNvSpPr/>
            <p:nvPr/>
          </p:nvSpPr>
          <p:spPr>
            <a:xfrm>
              <a:off x="8322366" y="16949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2670B1B-C91E-498B-998A-10ACA4C1A23D}"/>
                </a:ext>
              </a:extLst>
            </p:cNvPr>
            <p:cNvSpPr/>
            <p:nvPr/>
          </p:nvSpPr>
          <p:spPr>
            <a:xfrm>
              <a:off x="2385390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25E85C3-0B31-4CDB-AD03-E5C335775B4C}"/>
                </a:ext>
              </a:extLst>
            </p:cNvPr>
            <p:cNvSpPr/>
            <p:nvPr/>
          </p:nvSpPr>
          <p:spPr>
            <a:xfrm>
              <a:off x="3127512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46095A4-D1E4-4FDE-AE0A-738345539734}"/>
                </a:ext>
              </a:extLst>
            </p:cNvPr>
            <p:cNvSpPr/>
            <p:nvPr/>
          </p:nvSpPr>
          <p:spPr>
            <a:xfrm>
              <a:off x="3869634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248615F-B6E3-43DA-A802-A95AD9337BEC}"/>
                </a:ext>
              </a:extLst>
            </p:cNvPr>
            <p:cNvSpPr/>
            <p:nvPr/>
          </p:nvSpPr>
          <p:spPr>
            <a:xfrm>
              <a:off x="4611756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6A0393A-C490-4599-BA60-BFFDBDFC84CF}"/>
                </a:ext>
              </a:extLst>
            </p:cNvPr>
            <p:cNvSpPr/>
            <p:nvPr/>
          </p:nvSpPr>
          <p:spPr>
            <a:xfrm>
              <a:off x="5353878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108BB88-C3E4-44D8-9B65-CCA689E8E70A}"/>
                </a:ext>
              </a:extLst>
            </p:cNvPr>
            <p:cNvSpPr/>
            <p:nvPr/>
          </p:nvSpPr>
          <p:spPr>
            <a:xfrm>
              <a:off x="6096000" y="236442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F7740A7-6EC0-4B3E-A5E4-05D2618130DC}"/>
                </a:ext>
              </a:extLst>
            </p:cNvPr>
            <p:cNvSpPr/>
            <p:nvPr/>
          </p:nvSpPr>
          <p:spPr>
            <a:xfrm>
              <a:off x="6838122" y="236442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B1B4E4E-5813-461A-88E9-71D59FB8535C}"/>
                </a:ext>
              </a:extLst>
            </p:cNvPr>
            <p:cNvSpPr/>
            <p:nvPr/>
          </p:nvSpPr>
          <p:spPr>
            <a:xfrm>
              <a:off x="7580244" y="236442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D99CA53-1641-4FFE-8511-19376D45FF3D}"/>
                </a:ext>
              </a:extLst>
            </p:cNvPr>
            <p:cNvSpPr/>
            <p:nvPr/>
          </p:nvSpPr>
          <p:spPr>
            <a:xfrm>
              <a:off x="8322366" y="236442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64848ED-82A9-4E52-BBE8-2878522C4386}"/>
                </a:ext>
              </a:extLst>
            </p:cNvPr>
            <p:cNvSpPr/>
            <p:nvPr/>
          </p:nvSpPr>
          <p:spPr>
            <a:xfrm>
              <a:off x="2385390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1572D1F-021B-4F83-9FE4-52E888B7C2CE}"/>
                </a:ext>
              </a:extLst>
            </p:cNvPr>
            <p:cNvSpPr/>
            <p:nvPr/>
          </p:nvSpPr>
          <p:spPr>
            <a:xfrm>
              <a:off x="3127512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2FAD009-3A5E-4509-8DE7-80887E342204}"/>
                </a:ext>
              </a:extLst>
            </p:cNvPr>
            <p:cNvSpPr/>
            <p:nvPr/>
          </p:nvSpPr>
          <p:spPr>
            <a:xfrm>
              <a:off x="3869634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8803BEA-7B0A-4788-A268-D414BAD14074}"/>
                </a:ext>
              </a:extLst>
            </p:cNvPr>
            <p:cNvSpPr/>
            <p:nvPr/>
          </p:nvSpPr>
          <p:spPr>
            <a:xfrm>
              <a:off x="4611756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EC7DA47-0201-49AA-BCAF-31661938FAB0}"/>
                </a:ext>
              </a:extLst>
            </p:cNvPr>
            <p:cNvSpPr/>
            <p:nvPr/>
          </p:nvSpPr>
          <p:spPr>
            <a:xfrm>
              <a:off x="5353878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6D9DC17-4C03-406E-B19C-CE0A7D02E341}"/>
                </a:ext>
              </a:extLst>
            </p:cNvPr>
            <p:cNvSpPr/>
            <p:nvPr/>
          </p:nvSpPr>
          <p:spPr>
            <a:xfrm>
              <a:off x="6096000" y="303388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E7A7235-3316-4DF5-9DFA-1D10326BB1EB}"/>
                </a:ext>
              </a:extLst>
            </p:cNvPr>
            <p:cNvSpPr/>
            <p:nvPr/>
          </p:nvSpPr>
          <p:spPr>
            <a:xfrm>
              <a:off x="6838122" y="303388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8D03850-2307-4340-815C-FE5C2E776259}"/>
                </a:ext>
              </a:extLst>
            </p:cNvPr>
            <p:cNvSpPr/>
            <p:nvPr/>
          </p:nvSpPr>
          <p:spPr>
            <a:xfrm>
              <a:off x="7580244" y="303388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2EF8E-320D-46EE-BAF4-2FBC39FB64EA}"/>
                </a:ext>
              </a:extLst>
            </p:cNvPr>
            <p:cNvSpPr/>
            <p:nvPr/>
          </p:nvSpPr>
          <p:spPr>
            <a:xfrm>
              <a:off x="8322366" y="303388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28971F6-97C2-458E-A879-1F538EA52150}"/>
                </a:ext>
              </a:extLst>
            </p:cNvPr>
            <p:cNvSpPr/>
            <p:nvPr/>
          </p:nvSpPr>
          <p:spPr>
            <a:xfrm>
              <a:off x="2385390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465B30-CB4D-4693-86D3-F44196548789}"/>
                </a:ext>
              </a:extLst>
            </p:cNvPr>
            <p:cNvSpPr/>
            <p:nvPr/>
          </p:nvSpPr>
          <p:spPr>
            <a:xfrm>
              <a:off x="3127512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B749761-F211-4CCC-980F-B8F49E30E1BC}"/>
                </a:ext>
              </a:extLst>
            </p:cNvPr>
            <p:cNvSpPr/>
            <p:nvPr/>
          </p:nvSpPr>
          <p:spPr>
            <a:xfrm>
              <a:off x="3869634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F1C610B-4066-44E9-ACD8-A10B057A6089}"/>
                </a:ext>
              </a:extLst>
            </p:cNvPr>
            <p:cNvSpPr/>
            <p:nvPr/>
          </p:nvSpPr>
          <p:spPr>
            <a:xfrm>
              <a:off x="4611756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2FC9588-3232-4BD1-A902-4F4F93221276}"/>
                </a:ext>
              </a:extLst>
            </p:cNvPr>
            <p:cNvSpPr/>
            <p:nvPr/>
          </p:nvSpPr>
          <p:spPr>
            <a:xfrm>
              <a:off x="5353878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39F6C5D-C8B2-42CB-8FFB-F2FDD76C5DC6}"/>
                </a:ext>
              </a:extLst>
            </p:cNvPr>
            <p:cNvSpPr/>
            <p:nvPr/>
          </p:nvSpPr>
          <p:spPr>
            <a:xfrm>
              <a:off x="6096000" y="370334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B441593-994C-4226-9BE3-2B65BEB0590B}"/>
                </a:ext>
              </a:extLst>
            </p:cNvPr>
            <p:cNvSpPr/>
            <p:nvPr/>
          </p:nvSpPr>
          <p:spPr>
            <a:xfrm>
              <a:off x="6838122" y="370334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972953A-B21D-41AD-82F9-F04C0D26BA30}"/>
                </a:ext>
              </a:extLst>
            </p:cNvPr>
            <p:cNvSpPr/>
            <p:nvPr/>
          </p:nvSpPr>
          <p:spPr>
            <a:xfrm>
              <a:off x="7580244" y="370334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A02111A-7B9E-4AAB-AF77-0C5945808120}"/>
                </a:ext>
              </a:extLst>
            </p:cNvPr>
            <p:cNvSpPr/>
            <p:nvPr/>
          </p:nvSpPr>
          <p:spPr>
            <a:xfrm>
              <a:off x="8322366" y="3703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EA77E784-33CD-4D9F-B755-FAD3306B98E2}"/>
                </a:ext>
              </a:extLst>
            </p:cNvPr>
            <p:cNvSpPr/>
            <p:nvPr/>
          </p:nvSpPr>
          <p:spPr>
            <a:xfrm>
              <a:off x="2385390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355E6C7-9F12-4B59-9174-0989005E0418}"/>
                </a:ext>
              </a:extLst>
            </p:cNvPr>
            <p:cNvSpPr/>
            <p:nvPr/>
          </p:nvSpPr>
          <p:spPr>
            <a:xfrm>
              <a:off x="3127512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9C0FB9A-E1D7-4105-93C5-1ED99B68D0BA}"/>
                </a:ext>
              </a:extLst>
            </p:cNvPr>
            <p:cNvSpPr/>
            <p:nvPr/>
          </p:nvSpPr>
          <p:spPr>
            <a:xfrm>
              <a:off x="3869634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78FE890-D6CE-43E4-988C-25817C9A88BD}"/>
                </a:ext>
              </a:extLst>
            </p:cNvPr>
            <p:cNvSpPr/>
            <p:nvPr/>
          </p:nvSpPr>
          <p:spPr>
            <a:xfrm>
              <a:off x="4611756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F5F9073-17B5-4561-8633-DF53C7BAD88B}"/>
                </a:ext>
              </a:extLst>
            </p:cNvPr>
            <p:cNvSpPr/>
            <p:nvPr/>
          </p:nvSpPr>
          <p:spPr>
            <a:xfrm>
              <a:off x="5353878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9C1CE0B-E966-4A64-8016-513F194DD8B4}"/>
                </a:ext>
              </a:extLst>
            </p:cNvPr>
            <p:cNvSpPr/>
            <p:nvPr/>
          </p:nvSpPr>
          <p:spPr>
            <a:xfrm>
              <a:off x="6096000" y="437280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13307FC-086D-47D3-9DE2-443CF3E3C82F}"/>
                </a:ext>
              </a:extLst>
            </p:cNvPr>
            <p:cNvSpPr/>
            <p:nvPr/>
          </p:nvSpPr>
          <p:spPr>
            <a:xfrm>
              <a:off x="6838122" y="437280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BDB2019E-8375-4B5D-B85D-4E3D38F2BD85}"/>
                </a:ext>
              </a:extLst>
            </p:cNvPr>
            <p:cNvSpPr/>
            <p:nvPr/>
          </p:nvSpPr>
          <p:spPr>
            <a:xfrm>
              <a:off x="7580244" y="437280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995DC71-FC4E-46BD-8EF3-47B4A412F8E1}"/>
                </a:ext>
              </a:extLst>
            </p:cNvPr>
            <p:cNvSpPr/>
            <p:nvPr/>
          </p:nvSpPr>
          <p:spPr>
            <a:xfrm>
              <a:off x="8322366" y="437280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3155583-53B1-499A-A227-4138A57BFE3D}"/>
                </a:ext>
              </a:extLst>
            </p:cNvPr>
            <p:cNvSpPr/>
            <p:nvPr/>
          </p:nvSpPr>
          <p:spPr>
            <a:xfrm>
              <a:off x="2385390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0B8461-03FE-44BE-8EBD-8F7869AECAE2}"/>
                </a:ext>
              </a:extLst>
            </p:cNvPr>
            <p:cNvSpPr/>
            <p:nvPr/>
          </p:nvSpPr>
          <p:spPr>
            <a:xfrm>
              <a:off x="3127512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F987456-2BBF-4CD7-9CC9-511123392D8C}"/>
                </a:ext>
              </a:extLst>
            </p:cNvPr>
            <p:cNvSpPr/>
            <p:nvPr/>
          </p:nvSpPr>
          <p:spPr>
            <a:xfrm>
              <a:off x="3869634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1681AB6-6180-44A2-819B-55DAC3C7B24E}"/>
                </a:ext>
              </a:extLst>
            </p:cNvPr>
            <p:cNvSpPr/>
            <p:nvPr/>
          </p:nvSpPr>
          <p:spPr>
            <a:xfrm>
              <a:off x="4611756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800040-751A-4180-8A03-4C89C5AD2BDE}"/>
                </a:ext>
              </a:extLst>
            </p:cNvPr>
            <p:cNvSpPr/>
            <p:nvPr/>
          </p:nvSpPr>
          <p:spPr>
            <a:xfrm>
              <a:off x="5353878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58029F9-AD47-4DAE-95BB-333F0C384B87}"/>
                </a:ext>
              </a:extLst>
            </p:cNvPr>
            <p:cNvSpPr/>
            <p:nvPr/>
          </p:nvSpPr>
          <p:spPr>
            <a:xfrm>
              <a:off x="6096000" y="50422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C7C4ED8-10C3-4F21-9C8C-CB3DCD35236A}"/>
                </a:ext>
              </a:extLst>
            </p:cNvPr>
            <p:cNvSpPr/>
            <p:nvPr/>
          </p:nvSpPr>
          <p:spPr>
            <a:xfrm>
              <a:off x="6838122" y="50422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431904B-95EC-433F-A2C0-0DA6128A8379}"/>
                </a:ext>
              </a:extLst>
            </p:cNvPr>
            <p:cNvSpPr/>
            <p:nvPr/>
          </p:nvSpPr>
          <p:spPr>
            <a:xfrm>
              <a:off x="7580244" y="50422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752500A-FB78-4EC6-A67A-A914FAD3EB2F}"/>
                </a:ext>
              </a:extLst>
            </p:cNvPr>
            <p:cNvSpPr/>
            <p:nvPr/>
          </p:nvSpPr>
          <p:spPr>
            <a:xfrm>
              <a:off x="8322366" y="50422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B42568B5-FE1C-4911-8057-DFB9F03191F9}"/>
                </a:ext>
              </a:extLst>
            </p:cNvPr>
            <p:cNvSpPr/>
            <p:nvPr/>
          </p:nvSpPr>
          <p:spPr>
            <a:xfrm>
              <a:off x="2385390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5C351D7-C8DD-435E-BCBB-0F24010D0861}"/>
                </a:ext>
              </a:extLst>
            </p:cNvPr>
            <p:cNvSpPr/>
            <p:nvPr/>
          </p:nvSpPr>
          <p:spPr>
            <a:xfrm>
              <a:off x="3127512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C1E73FC-4293-4941-9D93-E656214673DA}"/>
                </a:ext>
              </a:extLst>
            </p:cNvPr>
            <p:cNvSpPr/>
            <p:nvPr/>
          </p:nvSpPr>
          <p:spPr>
            <a:xfrm>
              <a:off x="3869634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8E42ABC-C2A5-40A0-9160-A7C24CFF4A3E}"/>
                </a:ext>
              </a:extLst>
            </p:cNvPr>
            <p:cNvSpPr/>
            <p:nvPr/>
          </p:nvSpPr>
          <p:spPr>
            <a:xfrm>
              <a:off x="4611756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10FE1514-275E-4BC2-9475-0D18CBD3DA85}"/>
                </a:ext>
              </a:extLst>
            </p:cNvPr>
            <p:cNvSpPr/>
            <p:nvPr/>
          </p:nvSpPr>
          <p:spPr>
            <a:xfrm>
              <a:off x="5353878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0925962-3072-4C63-BC5A-0F193298E387}"/>
                </a:ext>
              </a:extLst>
            </p:cNvPr>
            <p:cNvSpPr/>
            <p:nvPr/>
          </p:nvSpPr>
          <p:spPr>
            <a:xfrm>
              <a:off x="6096000" y="571170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AF14CDA-7F07-45E8-A7AE-5FCBE6F3698D}"/>
                </a:ext>
              </a:extLst>
            </p:cNvPr>
            <p:cNvSpPr/>
            <p:nvPr/>
          </p:nvSpPr>
          <p:spPr>
            <a:xfrm>
              <a:off x="6838122" y="571170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00E9C6B-2787-4730-A0C0-B09DF75E7C33}"/>
                </a:ext>
              </a:extLst>
            </p:cNvPr>
            <p:cNvSpPr/>
            <p:nvPr/>
          </p:nvSpPr>
          <p:spPr>
            <a:xfrm>
              <a:off x="7580244" y="571170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18A7DBB-5794-4A6A-A146-133A98FB7C9E}"/>
                </a:ext>
              </a:extLst>
            </p:cNvPr>
            <p:cNvSpPr/>
            <p:nvPr/>
          </p:nvSpPr>
          <p:spPr>
            <a:xfrm>
              <a:off x="8322366" y="571170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A4A1BBF-FAA7-4B59-8439-9AB04EE2F799}"/>
                </a:ext>
              </a:extLst>
            </p:cNvPr>
            <p:cNvSpPr/>
            <p:nvPr/>
          </p:nvSpPr>
          <p:spPr>
            <a:xfrm>
              <a:off x="2398641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F517B57-23B0-4794-BA63-E6A15BD9B4E4}"/>
                </a:ext>
              </a:extLst>
            </p:cNvPr>
            <p:cNvSpPr/>
            <p:nvPr/>
          </p:nvSpPr>
          <p:spPr>
            <a:xfrm>
              <a:off x="3140763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C52F37B-998C-4C50-8BB9-567DF7C14482}"/>
                </a:ext>
              </a:extLst>
            </p:cNvPr>
            <p:cNvSpPr/>
            <p:nvPr/>
          </p:nvSpPr>
          <p:spPr>
            <a:xfrm>
              <a:off x="3882885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FC57A62-CAC9-4DEF-8AFD-C459EC2E5412}"/>
                </a:ext>
              </a:extLst>
            </p:cNvPr>
            <p:cNvSpPr/>
            <p:nvPr/>
          </p:nvSpPr>
          <p:spPr>
            <a:xfrm>
              <a:off x="4625007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0C40FF9-624D-43C6-A5A2-40B03F72A1E4}"/>
                </a:ext>
              </a:extLst>
            </p:cNvPr>
            <p:cNvSpPr/>
            <p:nvPr/>
          </p:nvSpPr>
          <p:spPr>
            <a:xfrm>
              <a:off x="5367129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774C96FD-A168-426F-8E35-D2C5F3C2C704}"/>
                </a:ext>
              </a:extLst>
            </p:cNvPr>
            <p:cNvSpPr/>
            <p:nvPr/>
          </p:nvSpPr>
          <p:spPr>
            <a:xfrm>
              <a:off x="6109251" y="63811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C698229-02D5-4FE7-ADDE-776F0108E328}"/>
                </a:ext>
              </a:extLst>
            </p:cNvPr>
            <p:cNvSpPr/>
            <p:nvPr/>
          </p:nvSpPr>
          <p:spPr>
            <a:xfrm>
              <a:off x="6851373" y="63811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6555EA60-BDCF-4430-BBEE-A48C313E77C7}"/>
                </a:ext>
              </a:extLst>
            </p:cNvPr>
            <p:cNvSpPr/>
            <p:nvPr/>
          </p:nvSpPr>
          <p:spPr>
            <a:xfrm>
              <a:off x="7593495" y="63811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42286DF1-229B-4790-A0EC-02151DF145F0}"/>
                </a:ext>
              </a:extLst>
            </p:cNvPr>
            <p:cNvSpPr/>
            <p:nvPr/>
          </p:nvSpPr>
          <p:spPr>
            <a:xfrm>
              <a:off x="8335617" y="63811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4AFFB5A9-E438-41FF-BF66-CA082F815120}"/>
                </a:ext>
              </a:extLst>
            </p:cNvPr>
            <p:cNvSpPr/>
            <p:nvPr/>
          </p:nvSpPr>
          <p:spPr>
            <a:xfrm>
              <a:off x="2385390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2FACF22-5C7A-432D-B56C-3E15C7353F97}"/>
                </a:ext>
              </a:extLst>
            </p:cNvPr>
            <p:cNvSpPr/>
            <p:nvPr/>
          </p:nvSpPr>
          <p:spPr>
            <a:xfrm>
              <a:off x="3127512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48EE371-1A51-478F-B935-C7BE1D8C0E16}"/>
                </a:ext>
              </a:extLst>
            </p:cNvPr>
            <p:cNvSpPr/>
            <p:nvPr/>
          </p:nvSpPr>
          <p:spPr>
            <a:xfrm>
              <a:off x="3869634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90A8CE2-2CE4-416C-9022-D799B33E37C6}"/>
                </a:ext>
              </a:extLst>
            </p:cNvPr>
            <p:cNvSpPr/>
            <p:nvPr/>
          </p:nvSpPr>
          <p:spPr>
            <a:xfrm>
              <a:off x="4611756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478F4B2-895C-42F9-9688-C763AC73ADD5}"/>
                </a:ext>
              </a:extLst>
            </p:cNvPr>
            <p:cNvSpPr/>
            <p:nvPr/>
          </p:nvSpPr>
          <p:spPr>
            <a:xfrm>
              <a:off x="5353878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2F09B2-9FB7-4AFC-A83F-CC18EDE22824}"/>
                </a:ext>
              </a:extLst>
            </p:cNvPr>
            <p:cNvSpPr/>
            <p:nvPr/>
          </p:nvSpPr>
          <p:spPr>
            <a:xfrm>
              <a:off x="6096000" y="61135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34CEACA-D8BF-4E0D-B61B-02BC0D47F6A4}"/>
                </a:ext>
              </a:extLst>
            </p:cNvPr>
            <p:cNvSpPr/>
            <p:nvPr/>
          </p:nvSpPr>
          <p:spPr>
            <a:xfrm>
              <a:off x="6838122" y="61135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CCE3D7D-35D6-4F38-9D02-B06F23EF5385}"/>
                </a:ext>
              </a:extLst>
            </p:cNvPr>
            <p:cNvSpPr/>
            <p:nvPr/>
          </p:nvSpPr>
          <p:spPr>
            <a:xfrm>
              <a:off x="7580244" y="61135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C4D9B83-BBC4-49A0-B8B9-873E77806038}"/>
                </a:ext>
              </a:extLst>
            </p:cNvPr>
            <p:cNvSpPr/>
            <p:nvPr/>
          </p:nvSpPr>
          <p:spPr>
            <a:xfrm>
              <a:off x="8322366" y="61135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2BF99E79-FDCA-4D08-B11E-5DB70F4EDD10}"/>
                </a:ext>
              </a:extLst>
            </p:cNvPr>
            <p:cNvSpPr/>
            <p:nvPr/>
          </p:nvSpPr>
          <p:spPr>
            <a:xfrm>
              <a:off x="8941904" y="611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228991E5-ED47-4090-8A4B-FFAB04DFAF55}"/>
                </a:ext>
              </a:extLst>
            </p:cNvPr>
            <p:cNvSpPr/>
            <p:nvPr/>
          </p:nvSpPr>
          <p:spPr>
            <a:xfrm>
              <a:off x="8941903" y="113824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BC2184E-8698-403C-9C22-93B3C9A8EB7B}"/>
                </a:ext>
              </a:extLst>
            </p:cNvPr>
            <p:cNvSpPr/>
            <p:nvPr/>
          </p:nvSpPr>
          <p:spPr>
            <a:xfrm>
              <a:off x="8941904" y="169495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98DC1976-C4F3-4DFE-B2B1-D22937E132A3}"/>
                </a:ext>
              </a:extLst>
            </p:cNvPr>
            <p:cNvSpPr/>
            <p:nvPr/>
          </p:nvSpPr>
          <p:spPr>
            <a:xfrm>
              <a:off x="8933622" y="236441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F1220DE-8D64-4DBF-991C-9BA8B757C9CB}"/>
                </a:ext>
              </a:extLst>
            </p:cNvPr>
            <p:cNvSpPr/>
            <p:nvPr/>
          </p:nvSpPr>
          <p:spPr>
            <a:xfrm>
              <a:off x="8928653" y="30305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B1D6A42-0664-4BA3-A4C7-49A2CFB0C606}"/>
                </a:ext>
              </a:extLst>
            </p:cNvPr>
            <p:cNvSpPr/>
            <p:nvPr/>
          </p:nvSpPr>
          <p:spPr>
            <a:xfrm>
              <a:off x="8928652" y="3703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58C03DFB-6A1D-4F7D-BF62-3B939ED32C25}"/>
                </a:ext>
              </a:extLst>
            </p:cNvPr>
            <p:cNvSpPr/>
            <p:nvPr/>
          </p:nvSpPr>
          <p:spPr>
            <a:xfrm>
              <a:off x="8928651" y="437614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4333A513-F6E1-4F2C-9F8E-82648EFFC9E0}"/>
                </a:ext>
              </a:extLst>
            </p:cNvPr>
            <p:cNvSpPr/>
            <p:nvPr/>
          </p:nvSpPr>
          <p:spPr>
            <a:xfrm>
              <a:off x="8941902" y="504893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447934F4-BDE8-461E-82A5-CDF43ED66028}"/>
                </a:ext>
              </a:extLst>
            </p:cNvPr>
            <p:cNvSpPr/>
            <p:nvPr/>
          </p:nvSpPr>
          <p:spPr>
            <a:xfrm>
              <a:off x="8941902" y="571170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1041C378-C09F-487B-9DF3-3EA3392E4B0C}"/>
                </a:ext>
              </a:extLst>
            </p:cNvPr>
            <p:cNvSpPr/>
            <p:nvPr/>
          </p:nvSpPr>
          <p:spPr>
            <a:xfrm>
              <a:off x="8941902" y="636923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EC0D3D0-8EA4-4E21-B711-45D44761D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80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234"/>
    </mc:Choice>
    <mc:Fallback>
      <p:transition spd="slow" advTm="81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>
            <a:extLst>
              <a:ext uri="{FF2B5EF4-FFF2-40B4-BE49-F238E27FC236}">
                <a16:creationId xmlns:a16="http://schemas.microsoft.com/office/drawing/2014/main" id="{C88E7C3D-C1C5-4646-B0F1-374D10D8FEBC}"/>
              </a:ext>
            </a:extLst>
          </p:cNvPr>
          <p:cNvGrpSpPr/>
          <p:nvPr/>
        </p:nvGrpSpPr>
        <p:grpSpPr>
          <a:xfrm>
            <a:off x="92767" y="0"/>
            <a:ext cx="6758125" cy="3252097"/>
            <a:chOff x="225288" y="151179"/>
            <a:chExt cx="11224593" cy="644509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7D706EB-6AAC-495E-AB55-3BCA65C6AEC6}"/>
                </a:ext>
              </a:extLst>
            </p:cNvPr>
            <p:cNvSpPr/>
            <p:nvPr/>
          </p:nvSpPr>
          <p:spPr>
            <a:xfrm>
              <a:off x="7673012" y="151179"/>
              <a:ext cx="3776869" cy="6099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/>
                <a:t>Globally…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Christians = 32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Muslims = 24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Non-religious = 16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Hindus = 15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Buddhists = 7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Other = 6 (including Sikhs - 0.8; Jews 0.2; Folk religions – 5) </a:t>
              </a: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5B1E78E-11A0-4F8E-ABBF-BF78640D0133}"/>
                </a:ext>
              </a:extLst>
            </p:cNvPr>
            <p:cNvSpPr/>
            <p:nvPr/>
          </p:nvSpPr>
          <p:spPr>
            <a:xfrm>
              <a:off x="225288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77D79F8-D422-4881-B37B-D77AF6B72B2A}"/>
                </a:ext>
              </a:extLst>
            </p:cNvPr>
            <p:cNvSpPr/>
            <p:nvPr/>
          </p:nvSpPr>
          <p:spPr>
            <a:xfrm>
              <a:off x="967410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DD5EDD4-A28E-453A-BE71-DF34485FD56C}"/>
                </a:ext>
              </a:extLst>
            </p:cNvPr>
            <p:cNvSpPr/>
            <p:nvPr/>
          </p:nvSpPr>
          <p:spPr>
            <a:xfrm>
              <a:off x="1709532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C0684E-6357-4FD4-9E71-CA7C882014F6}"/>
                </a:ext>
              </a:extLst>
            </p:cNvPr>
            <p:cNvSpPr/>
            <p:nvPr/>
          </p:nvSpPr>
          <p:spPr>
            <a:xfrm>
              <a:off x="2451654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1F723FB-A83F-4465-A7BF-E002A3C9807B}"/>
                </a:ext>
              </a:extLst>
            </p:cNvPr>
            <p:cNvSpPr/>
            <p:nvPr/>
          </p:nvSpPr>
          <p:spPr>
            <a:xfrm>
              <a:off x="3193776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2F1DCD6-1ADD-4E8C-AF3F-DC83934056DF}"/>
                </a:ext>
              </a:extLst>
            </p:cNvPr>
            <p:cNvSpPr/>
            <p:nvPr/>
          </p:nvSpPr>
          <p:spPr>
            <a:xfrm>
              <a:off x="3935898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7D5022-EC52-4ACA-A3E7-8A143AD470E1}"/>
                </a:ext>
              </a:extLst>
            </p:cNvPr>
            <p:cNvSpPr/>
            <p:nvPr/>
          </p:nvSpPr>
          <p:spPr>
            <a:xfrm>
              <a:off x="4678020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2E6182-839A-427F-8C24-F898A9BC602E}"/>
                </a:ext>
              </a:extLst>
            </p:cNvPr>
            <p:cNvSpPr/>
            <p:nvPr/>
          </p:nvSpPr>
          <p:spPr>
            <a:xfrm>
              <a:off x="5420142" y="96903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B70930-0ACC-40B1-A6BD-41E4CCD16C45}"/>
                </a:ext>
              </a:extLst>
            </p:cNvPr>
            <p:cNvSpPr/>
            <p:nvPr/>
          </p:nvSpPr>
          <p:spPr>
            <a:xfrm>
              <a:off x="6162264" y="96903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86BB8D1-6409-440B-A2B8-5A1C0413A4AE}"/>
                </a:ext>
              </a:extLst>
            </p:cNvPr>
            <p:cNvSpPr/>
            <p:nvPr/>
          </p:nvSpPr>
          <p:spPr>
            <a:xfrm>
              <a:off x="225288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B80DA95-0EE4-44F1-BA4C-56DB8DEBE7CE}"/>
                </a:ext>
              </a:extLst>
            </p:cNvPr>
            <p:cNvSpPr/>
            <p:nvPr/>
          </p:nvSpPr>
          <p:spPr>
            <a:xfrm>
              <a:off x="967410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4A3F546-002D-4F39-BEF5-25F8C775B5F8}"/>
                </a:ext>
              </a:extLst>
            </p:cNvPr>
            <p:cNvSpPr/>
            <p:nvPr/>
          </p:nvSpPr>
          <p:spPr>
            <a:xfrm>
              <a:off x="1709532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6A77CE-9B6A-4CD1-9A3F-F7DE957FD11D}"/>
                </a:ext>
              </a:extLst>
            </p:cNvPr>
            <p:cNvSpPr/>
            <p:nvPr/>
          </p:nvSpPr>
          <p:spPr>
            <a:xfrm>
              <a:off x="2451654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4101C6D-E05B-4C0F-932C-AF3BBF0FDE28}"/>
                </a:ext>
              </a:extLst>
            </p:cNvPr>
            <p:cNvSpPr/>
            <p:nvPr/>
          </p:nvSpPr>
          <p:spPr>
            <a:xfrm>
              <a:off x="3193776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F4DA885-73EC-4612-A6F1-2B479229E093}"/>
                </a:ext>
              </a:extLst>
            </p:cNvPr>
            <p:cNvSpPr/>
            <p:nvPr/>
          </p:nvSpPr>
          <p:spPr>
            <a:xfrm>
              <a:off x="3935898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EF78063-B5A4-443B-B121-C6DC68F3DAB0}"/>
                </a:ext>
              </a:extLst>
            </p:cNvPr>
            <p:cNvSpPr/>
            <p:nvPr/>
          </p:nvSpPr>
          <p:spPr>
            <a:xfrm>
              <a:off x="4678020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A7CEBB5-7FF6-41EA-9A66-5E28563EBDF6}"/>
                </a:ext>
              </a:extLst>
            </p:cNvPr>
            <p:cNvSpPr/>
            <p:nvPr/>
          </p:nvSpPr>
          <p:spPr>
            <a:xfrm>
              <a:off x="5420142" y="152575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67BAA1A-5AF7-4EDA-9C65-7255D01434BE}"/>
                </a:ext>
              </a:extLst>
            </p:cNvPr>
            <p:cNvSpPr/>
            <p:nvPr/>
          </p:nvSpPr>
          <p:spPr>
            <a:xfrm>
              <a:off x="6162264" y="152575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67FAE8C-6F52-4DB2-A88F-3BCF7E4994FC}"/>
                </a:ext>
              </a:extLst>
            </p:cNvPr>
            <p:cNvSpPr/>
            <p:nvPr/>
          </p:nvSpPr>
          <p:spPr>
            <a:xfrm>
              <a:off x="225288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2771833-7663-43D4-8211-0BF207A6B718}"/>
                </a:ext>
              </a:extLst>
            </p:cNvPr>
            <p:cNvSpPr/>
            <p:nvPr/>
          </p:nvSpPr>
          <p:spPr>
            <a:xfrm>
              <a:off x="967410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477981F-B4FA-4D91-AD55-8A7BFC040DC3}"/>
                </a:ext>
              </a:extLst>
            </p:cNvPr>
            <p:cNvSpPr/>
            <p:nvPr/>
          </p:nvSpPr>
          <p:spPr>
            <a:xfrm>
              <a:off x="1709532" y="2195222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CBDFF4B-BEA7-44D1-AFC3-E8D78056DD4F}"/>
                </a:ext>
              </a:extLst>
            </p:cNvPr>
            <p:cNvSpPr/>
            <p:nvPr/>
          </p:nvSpPr>
          <p:spPr>
            <a:xfrm>
              <a:off x="2451654" y="2195222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FC37B4B-AFF6-4FB1-9359-C343E9067B1D}"/>
                </a:ext>
              </a:extLst>
            </p:cNvPr>
            <p:cNvSpPr/>
            <p:nvPr/>
          </p:nvSpPr>
          <p:spPr>
            <a:xfrm>
              <a:off x="3193776" y="2195222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53D740D-4888-4DEE-9826-F43B12DA3FEA}"/>
                </a:ext>
              </a:extLst>
            </p:cNvPr>
            <p:cNvSpPr/>
            <p:nvPr/>
          </p:nvSpPr>
          <p:spPr>
            <a:xfrm>
              <a:off x="3935898" y="2195221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37CA73D-9FE9-41C2-AA74-8A107E9B267F}"/>
                </a:ext>
              </a:extLst>
            </p:cNvPr>
            <p:cNvSpPr/>
            <p:nvPr/>
          </p:nvSpPr>
          <p:spPr>
            <a:xfrm>
              <a:off x="4678020" y="2195221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6B0DB95-28E4-42CD-B4B3-445CB18E1FF7}"/>
                </a:ext>
              </a:extLst>
            </p:cNvPr>
            <p:cNvSpPr/>
            <p:nvPr/>
          </p:nvSpPr>
          <p:spPr>
            <a:xfrm>
              <a:off x="5420142" y="2195220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93ADA08-3BC8-4D39-BFEB-F99263F1988A}"/>
                </a:ext>
              </a:extLst>
            </p:cNvPr>
            <p:cNvSpPr/>
            <p:nvPr/>
          </p:nvSpPr>
          <p:spPr>
            <a:xfrm>
              <a:off x="6162264" y="2195219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4EAC342-F530-448A-903C-2FB1C0171BDB}"/>
                </a:ext>
              </a:extLst>
            </p:cNvPr>
            <p:cNvSpPr/>
            <p:nvPr/>
          </p:nvSpPr>
          <p:spPr>
            <a:xfrm>
              <a:off x="225288" y="286468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C760E7B-9A2B-4775-8F28-43BD5665D393}"/>
                </a:ext>
              </a:extLst>
            </p:cNvPr>
            <p:cNvSpPr/>
            <p:nvPr/>
          </p:nvSpPr>
          <p:spPr>
            <a:xfrm>
              <a:off x="967410" y="286468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ACD1BB1-F841-40F8-A3EA-F7FDD50FB89B}"/>
                </a:ext>
              </a:extLst>
            </p:cNvPr>
            <p:cNvSpPr/>
            <p:nvPr/>
          </p:nvSpPr>
          <p:spPr>
            <a:xfrm>
              <a:off x="1709532" y="286468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79E4B0-3B71-4886-95AC-FD287442B2AD}"/>
                </a:ext>
              </a:extLst>
            </p:cNvPr>
            <p:cNvSpPr/>
            <p:nvPr/>
          </p:nvSpPr>
          <p:spPr>
            <a:xfrm>
              <a:off x="2451654" y="286468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A1D25F6-94E1-44FE-A3EF-F9D19BA552DC}"/>
                </a:ext>
              </a:extLst>
            </p:cNvPr>
            <p:cNvSpPr/>
            <p:nvPr/>
          </p:nvSpPr>
          <p:spPr>
            <a:xfrm>
              <a:off x="3193776" y="286468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711B716-8A96-410D-804F-CD7DDA3B3E69}"/>
                </a:ext>
              </a:extLst>
            </p:cNvPr>
            <p:cNvSpPr/>
            <p:nvPr/>
          </p:nvSpPr>
          <p:spPr>
            <a:xfrm>
              <a:off x="3935898" y="2864684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758284D-B51E-4540-B45B-306130490309}"/>
                </a:ext>
              </a:extLst>
            </p:cNvPr>
            <p:cNvSpPr/>
            <p:nvPr/>
          </p:nvSpPr>
          <p:spPr>
            <a:xfrm>
              <a:off x="4678020" y="2864684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885D9F6-317F-451C-BD8B-BC117DB14C31}"/>
                </a:ext>
              </a:extLst>
            </p:cNvPr>
            <p:cNvSpPr/>
            <p:nvPr/>
          </p:nvSpPr>
          <p:spPr>
            <a:xfrm>
              <a:off x="5420142" y="286468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C3FD0B4-3453-4C61-85E8-F9D0A5D61580}"/>
                </a:ext>
              </a:extLst>
            </p:cNvPr>
            <p:cNvSpPr/>
            <p:nvPr/>
          </p:nvSpPr>
          <p:spPr>
            <a:xfrm>
              <a:off x="6162264" y="2864682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CF0D7F-0FCC-4943-9961-BDC0E13363A3}"/>
                </a:ext>
              </a:extLst>
            </p:cNvPr>
            <p:cNvSpPr/>
            <p:nvPr/>
          </p:nvSpPr>
          <p:spPr>
            <a:xfrm>
              <a:off x="225288" y="3534145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74F77AB-5A21-46C1-A9B4-1ED19EEA2F5D}"/>
                </a:ext>
              </a:extLst>
            </p:cNvPr>
            <p:cNvSpPr/>
            <p:nvPr/>
          </p:nvSpPr>
          <p:spPr>
            <a:xfrm>
              <a:off x="967410" y="3534145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B724F37-BF89-4839-A3C6-5DE037C62CF5}"/>
                </a:ext>
              </a:extLst>
            </p:cNvPr>
            <p:cNvSpPr/>
            <p:nvPr/>
          </p:nvSpPr>
          <p:spPr>
            <a:xfrm>
              <a:off x="1709532" y="3534145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8B4630B-0472-49FA-B3BF-A67E775D16D8}"/>
                </a:ext>
              </a:extLst>
            </p:cNvPr>
            <p:cNvSpPr/>
            <p:nvPr/>
          </p:nvSpPr>
          <p:spPr>
            <a:xfrm>
              <a:off x="2451654" y="3534145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8938970-D723-42D4-863D-83F67C513732}"/>
                </a:ext>
              </a:extLst>
            </p:cNvPr>
            <p:cNvSpPr/>
            <p:nvPr/>
          </p:nvSpPr>
          <p:spPr>
            <a:xfrm>
              <a:off x="3193776" y="3534145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CEEEF1C-0F78-41AB-BDBB-E64472767471}"/>
                </a:ext>
              </a:extLst>
            </p:cNvPr>
            <p:cNvSpPr/>
            <p:nvPr/>
          </p:nvSpPr>
          <p:spPr>
            <a:xfrm>
              <a:off x="3935898" y="3534144"/>
              <a:ext cx="384313" cy="384313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0AB6EE0-B4AD-4539-BA74-3B512B059CBD}"/>
                </a:ext>
              </a:extLst>
            </p:cNvPr>
            <p:cNvSpPr/>
            <p:nvPr/>
          </p:nvSpPr>
          <p:spPr>
            <a:xfrm>
              <a:off x="4678020" y="3534144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C64E5AE-F8A0-4976-B046-E0916AF620D5}"/>
                </a:ext>
              </a:extLst>
            </p:cNvPr>
            <p:cNvSpPr/>
            <p:nvPr/>
          </p:nvSpPr>
          <p:spPr>
            <a:xfrm>
              <a:off x="5420142" y="353414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C965744-F611-4AA4-993D-F5F29235C1CC}"/>
                </a:ext>
              </a:extLst>
            </p:cNvPr>
            <p:cNvSpPr/>
            <p:nvPr/>
          </p:nvSpPr>
          <p:spPr>
            <a:xfrm>
              <a:off x="6162264" y="3534142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7C7F792-7799-4B22-A763-035DFE97CE13}"/>
                </a:ext>
              </a:extLst>
            </p:cNvPr>
            <p:cNvSpPr/>
            <p:nvPr/>
          </p:nvSpPr>
          <p:spPr>
            <a:xfrm>
              <a:off x="225288" y="4203602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2248892-CE74-4E89-A4AD-CD8757CBA29C}"/>
                </a:ext>
              </a:extLst>
            </p:cNvPr>
            <p:cNvSpPr/>
            <p:nvPr/>
          </p:nvSpPr>
          <p:spPr>
            <a:xfrm>
              <a:off x="967410" y="4203602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84651AC-6A08-4068-BFD3-9BE949D818BC}"/>
                </a:ext>
              </a:extLst>
            </p:cNvPr>
            <p:cNvSpPr/>
            <p:nvPr/>
          </p:nvSpPr>
          <p:spPr>
            <a:xfrm>
              <a:off x="1709532" y="4203602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E52D356-EE79-44B6-8F40-739614964E8E}"/>
                </a:ext>
              </a:extLst>
            </p:cNvPr>
            <p:cNvSpPr/>
            <p:nvPr/>
          </p:nvSpPr>
          <p:spPr>
            <a:xfrm>
              <a:off x="2451654" y="4203602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1857A9C-6953-4FDC-A465-36F02DF71B41}"/>
                </a:ext>
              </a:extLst>
            </p:cNvPr>
            <p:cNvSpPr/>
            <p:nvPr/>
          </p:nvSpPr>
          <p:spPr>
            <a:xfrm>
              <a:off x="3193776" y="4203602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286620C6-D386-4BB5-87D5-96981EB3BB56}"/>
                </a:ext>
              </a:extLst>
            </p:cNvPr>
            <p:cNvSpPr/>
            <p:nvPr/>
          </p:nvSpPr>
          <p:spPr>
            <a:xfrm>
              <a:off x="3935898" y="4203601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DF777C1-08CA-4696-8ED7-527768FBBA16}"/>
                </a:ext>
              </a:extLst>
            </p:cNvPr>
            <p:cNvSpPr/>
            <p:nvPr/>
          </p:nvSpPr>
          <p:spPr>
            <a:xfrm>
              <a:off x="4678020" y="4203601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383F93-F010-4E31-B6D9-357FE7914EE0}"/>
                </a:ext>
              </a:extLst>
            </p:cNvPr>
            <p:cNvSpPr/>
            <p:nvPr/>
          </p:nvSpPr>
          <p:spPr>
            <a:xfrm>
              <a:off x="5420142" y="4203600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18E19F8B-497C-4370-A014-64151B82241A}"/>
                </a:ext>
              </a:extLst>
            </p:cNvPr>
            <p:cNvSpPr/>
            <p:nvPr/>
          </p:nvSpPr>
          <p:spPr>
            <a:xfrm>
              <a:off x="6162264" y="4203599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BB30904-B7A9-4A5E-A2A8-57F02EE81CC5}"/>
                </a:ext>
              </a:extLst>
            </p:cNvPr>
            <p:cNvSpPr/>
            <p:nvPr/>
          </p:nvSpPr>
          <p:spPr>
            <a:xfrm>
              <a:off x="225288" y="48730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32CFB9E-3D47-4DB3-85D1-A3E1EAAF84E9}"/>
                </a:ext>
              </a:extLst>
            </p:cNvPr>
            <p:cNvSpPr/>
            <p:nvPr/>
          </p:nvSpPr>
          <p:spPr>
            <a:xfrm>
              <a:off x="967410" y="48730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112934A-E3F4-4FE2-ACA7-151D6B3678A5}"/>
                </a:ext>
              </a:extLst>
            </p:cNvPr>
            <p:cNvSpPr/>
            <p:nvPr/>
          </p:nvSpPr>
          <p:spPr>
            <a:xfrm>
              <a:off x="1709532" y="48730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DFAA3D8-93E2-40C2-A792-B38A6FFA3D59}"/>
                </a:ext>
              </a:extLst>
            </p:cNvPr>
            <p:cNvSpPr/>
            <p:nvPr/>
          </p:nvSpPr>
          <p:spPr>
            <a:xfrm>
              <a:off x="2451654" y="48730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A7C3154B-DCA9-4B7A-866B-0DBE11EA1D7D}"/>
                </a:ext>
              </a:extLst>
            </p:cNvPr>
            <p:cNvSpPr/>
            <p:nvPr/>
          </p:nvSpPr>
          <p:spPr>
            <a:xfrm>
              <a:off x="3193776" y="48730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D53D1ED-FCE3-49F7-BD8C-02B05B3248E7}"/>
                </a:ext>
              </a:extLst>
            </p:cNvPr>
            <p:cNvSpPr/>
            <p:nvPr/>
          </p:nvSpPr>
          <p:spPr>
            <a:xfrm>
              <a:off x="3935898" y="487305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B7EA120-69F8-4480-B6AE-5DDA8A87AB2C}"/>
                </a:ext>
              </a:extLst>
            </p:cNvPr>
            <p:cNvSpPr/>
            <p:nvPr/>
          </p:nvSpPr>
          <p:spPr>
            <a:xfrm>
              <a:off x="4678020" y="4873055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209227B-619E-456F-8413-D0B3F3B9D217}"/>
                </a:ext>
              </a:extLst>
            </p:cNvPr>
            <p:cNvSpPr/>
            <p:nvPr/>
          </p:nvSpPr>
          <p:spPr>
            <a:xfrm>
              <a:off x="5420142" y="4873054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D265C56-47C1-46EA-8926-EFB2172F662E}"/>
                </a:ext>
              </a:extLst>
            </p:cNvPr>
            <p:cNvSpPr/>
            <p:nvPr/>
          </p:nvSpPr>
          <p:spPr>
            <a:xfrm>
              <a:off x="6162264" y="4873053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05DCF89-D9CB-45D4-90F2-A2932D9AF4D4}"/>
                </a:ext>
              </a:extLst>
            </p:cNvPr>
            <p:cNvSpPr/>
            <p:nvPr/>
          </p:nvSpPr>
          <p:spPr>
            <a:xfrm>
              <a:off x="225288" y="5542507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252607C-9B4E-4B3B-8C37-FDD674FA4485}"/>
                </a:ext>
              </a:extLst>
            </p:cNvPr>
            <p:cNvSpPr/>
            <p:nvPr/>
          </p:nvSpPr>
          <p:spPr>
            <a:xfrm>
              <a:off x="967410" y="5542507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7E88BB8-CD52-4D67-B8CC-746863819255}"/>
                </a:ext>
              </a:extLst>
            </p:cNvPr>
            <p:cNvSpPr/>
            <p:nvPr/>
          </p:nvSpPr>
          <p:spPr>
            <a:xfrm>
              <a:off x="1709532" y="5542507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80CF56C-37A9-48F1-989F-4FBF4BFFCB09}"/>
                </a:ext>
              </a:extLst>
            </p:cNvPr>
            <p:cNvSpPr/>
            <p:nvPr/>
          </p:nvSpPr>
          <p:spPr>
            <a:xfrm>
              <a:off x="2451654" y="5542507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69D70FC-2079-4B6C-9B15-30E882A9EFAA}"/>
                </a:ext>
              </a:extLst>
            </p:cNvPr>
            <p:cNvSpPr/>
            <p:nvPr/>
          </p:nvSpPr>
          <p:spPr>
            <a:xfrm>
              <a:off x="3193776" y="5542507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838AAF6-CC22-4C71-BCB9-03A0545ACC04}"/>
                </a:ext>
              </a:extLst>
            </p:cNvPr>
            <p:cNvSpPr/>
            <p:nvPr/>
          </p:nvSpPr>
          <p:spPr>
            <a:xfrm>
              <a:off x="3935898" y="554250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0C32F68-E300-4B22-A3BB-E03956E32288}"/>
                </a:ext>
              </a:extLst>
            </p:cNvPr>
            <p:cNvSpPr/>
            <p:nvPr/>
          </p:nvSpPr>
          <p:spPr>
            <a:xfrm>
              <a:off x="4678020" y="554250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5B9A342-AB70-473A-BA99-174C2A584F63}"/>
                </a:ext>
              </a:extLst>
            </p:cNvPr>
            <p:cNvSpPr/>
            <p:nvPr/>
          </p:nvSpPr>
          <p:spPr>
            <a:xfrm>
              <a:off x="5420142" y="5542505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A2B66BB-7588-44A9-A12C-FCB0A3B598B0}"/>
                </a:ext>
              </a:extLst>
            </p:cNvPr>
            <p:cNvSpPr/>
            <p:nvPr/>
          </p:nvSpPr>
          <p:spPr>
            <a:xfrm>
              <a:off x="6162264" y="5542504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C45BCE4-78C9-4512-95BA-E00A767BD73D}"/>
                </a:ext>
              </a:extLst>
            </p:cNvPr>
            <p:cNvSpPr/>
            <p:nvPr/>
          </p:nvSpPr>
          <p:spPr>
            <a:xfrm>
              <a:off x="238539" y="62119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5A54548-9B8A-4C96-90E4-93D30A5E392B}"/>
                </a:ext>
              </a:extLst>
            </p:cNvPr>
            <p:cNvSpPr/>
            <p:nvPr/>
          </p:nvSpPr>
          <p:spPr>
            <a:xfrm>
              <a:off x="980661" y="62119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0E6F86B-99E2-4E11-9715-457807E4F255}"/>
                </a:ext>
              </a:extLst>
            </p:cNvPr>
            <p:cNvSpPr/>
            <p:nvPr/>
          </p:nvSpPr>
          <p:spPr>
            <a:xfrm>
              <a:off x="1722783" y="62119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EAB7D96-A5A0-4D77-AD02-D9CD44D93C5B}"/>
                </a:ext>
              </a:extLst>
            </p:cNvPr>
            <p:cNvSpPr/>
            <p:nvPr/>
          </p:nvSpPr>
          <p:spPr>
            <a:xfrm>
              <a:off x="2464905" y="62119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95EBB9C-C372-47B6-9FD7-E7FB0711E9D8}"/>
                </a:ext>
              </a:extLst>
            </p:cNvPr>
            <p:cNvSpPr/>
            <p:nvPr/>
          </p:nvSpPr>
          <p:spPr>
            <a:xfrm>
              <a:off x="3207027" y="62119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AD0D7563-2191-40AF-92B5-25C9F99F2A79}"/>
                </a:ext>
              </a:extLst>
            </p:cNvPr>
            <p:cNvSpPr/>
            <p:nvPr/>
          </p:nvSpPr>
          <p:spPr>
            <a:xfrm>
              <a:off x="3949149" y="6211955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8093033-AF1C-4FE6-984D-C33F2C5A4D27}"/>
                </a:ext>
              </a:extLst>
            </p:cNvPr>
            <p:cNvSpPr/>
            <p:nvPr/>
          </p:nvSpPr>
          <p:spPr>
            <a:xfrm>
              <a:off x="4691271" y="6211955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EAF4278-509A-4995-851B-2BD886D869E3}"/>
                </a:ext>
              </a:extLst>
            </p:cNvPr>
            <p:cNvSpPr/>
            <p:nvPr/>
          </p:nvSpPr>
          <p:spPr>
            <a:xfrm>
              <a:off x="5433393" y="6211954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3BC0CB1-8CF6-4B6F-B955-9B9AB0E74CAF}"/>
                </a:ext>
              </a:extLst>
            </p:cNvPr>
            <p:cNvSpPr/>
            <p:nvPr/>
          </p:nvSpPr>
          <p:spPr>
            <a:xfrm>
              <a:off x="6175515" y="6211953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D355855F-4399-49E1-A50B-63F83474E719}"/>
                </a:ext>
              </a:extLst>
            </p:cNvPr>
            <p:cNvSpPr/>
            <p:nvPr/>
          </p:nvSpPr>
          <p:spPr>
            <a:xfrm>
              <a:off x="225288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92CCE395-F5F8-4CE1-B4A6-43E59D29889A}"/>
                </a:ext>
              </a:extLst>
            </p:cNvPr>
            <p:cNvSpPr/>
            <p:nvPr/>
          </p:nvSpPr>
          <p:spPr>
            <a:xfrm>
              <a:off x="967410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4DBBFFC-4E5A-435A-9178-4824037A749F}"/>
                </a:ext>
              </a:extLst>
            </p:cNvPr>
            <p:cNvSpPr/>
            <p:nvPr/>
          </p:nvSpPr>
          <p:spPr>
            <a:xfrm>
              <a:off x="1709532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78F6085E-EAA7-48D3-A37E-63BBDF5ADEC0}"/>
                </a:ext>
              </a:extLst>
            </p:cNvPr>
            <p:cNvSpPr/>
            <p:nvPr/>
          </p:nvSpPr>
          <p:spPr>
            <a:xfrm>
              <a:off x="2451654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C452C48-5ADA-4E66-BEAB-7A5478C00082}"/>
                </a:ext>
              </a:extLst>
            </p:cNvPr>
            <p:cNvSpPr/>
            <p:nvPr/>
          </p:nvSpPr>
          <p:spPr>
            <a:xfrm>
              <a:off x="3193776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A047457C-6C59-4B0B-A054-657F2805469A}"/>
                </a:ext>
              </a:extLst>
            </p:cNvPr>
            <p:cNvSpPr/>
            <p:nvPr/>
          </p:nvSpPr>
          <p:spPr>
            <a:xfrm>
              <a:off x="3935898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CFB8626-1BEA-4810-A692-3161CE5440E6}"/>
                </a:ext>
              </a:extLst>
            </p:cNvPr>
            <p:cNvSpPr/>
            <p:nvPr/>
          </p:nvSpPr>
          <p:spPr>
            <a:xfrm>
              <a:off x="4678020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65D1214E-94DC-4CD6-B228-DA491AEE3373}"/>
                </a:ext>
              </a:extLst>
            </p:cNvPr>
            <p:cNvSpPr/>
            <p:nvPr/>
          </p:nvSpPr>
          <p:spPr>
            <a:xfrm>
              <a:off x="5420142" y="44214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4451AA8-F2CB-405F-8D84-37E389399D13}"/>
                </a:ext>
              </a:extLst>
            </p:cNvPr>
            <p:cNvSpPr/>
            <p:nvPr/>
          </p:nvSpPr>
          <p:spPr>
            <a:xfrm>
              <a:off x="6162264" y="44214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0142B6E-8A37-45B5-AD86-4B70D5BACC71}"/>
                </a:ext>
              </a:extLst>
            </p:cNvPr>
            <p:cNvSpPr/>
            <p:nvPr/>
          </p:nvSpPr>
          <p:spPr>
            <a:xfrm>
              <a:off x="6897761" y="45405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12A2937-1B9F-4E1A-BC2B-7E36A4FBBD59}"/>
                </a:ext>
              </a:extLst>
            </p:cNvPr>
            <p:cNvSpPr/>
            <p:nvPr/>
          </p:nvSpPr>
          <p:spPr>
            <a:xfrm>
              <a:off x="6897760" y="9809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A5E8CCB-D1E6-48AA-8358-F38AE8AD576F}"/>
                </a:ext>
              </a:extLst>
            </p:cNvPr>
            <p:cNvSpPr/>
            <p:nvPr/>
          </p:nvSpPr>
          <p:spPr>
            <a:xfrm>
              <a:off x="6897761" y="153766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65443AA-36B3-49BE-B1D5-A38716730191}"/>
                </a:ext>
              </a:extLst>
            </p:cNvPr>
            <p:cNvSpPr/>
            <p:nvPr/>
          </p:nvSpPr>
          <p:spPr>
            <a:xfrm>
              <a:off x="6889479" y="2207129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7AEB0E0-4E02-4E66-A484-3D18E35F0B6C}"/>
                </a:ext>
              </a:extLst>
            </p:cNvPr>
            <p:cNvSpPr/>
            <p:nvPr/>
          </p:nvSpPr>
          <p:spPr>
            <a:xfrm>
              <a:off x="6884510" y="2873262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48FA8BFC-591D-41CA-BA42-5677FA94A468}"/>
                </a:ext>
              </a:extLst>
            </p:cNvPr>
            <p:cNvSpPr/>
            <p:nvPr/>
          </p:nvSpPr>
          <p:spPr>
            <a:xfrm>
              <a:off x="6884509" y="3546059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9F223833-0F76-4721-9F2D-D979A3E732DA}"/>
                </a:ext>
              </a:extLst>
            </p:cNvPr>
            <p:cNvSpPr/>
            <p:nvPr/>
          </p:nvSpPr>
          <p:spPr>
            <a:xfrm>
              <a:off x="6884508" y="42188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739FDED-3A3D-4F1C-95FD-248C62FFA9F9}"/>
                </a:ext>
              </a:extLst>
            </p:cNvPr>
            <p:cNvSpPr/>
            <p:nvPr/>
          </p:nvSpPr>
          <p:spPr>
            <a:xfrm>
              <a:off x="6897759" y="4891653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ECC1CC87-AAE6-43C2-8248-8EBE7EADD75A}"/>
                </a:ext>
              </a:extLst>
            </p:cNvPr>
            <p:cNvSpPr/>
            <p:nvPr/>
          </p:nvSpPr>
          <p:spPr>
            <a:xfrm>
              <a:off x="6897759" y="5554420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CC3E24E2-C440-4E0A-91C5-E3E58DFAB2AE}"/>
                </a:ext>
              </a:extLst>
            </p:cNvPr>
            <p:cNvSpPr/>
            <p:nvPr/>
          </p:nvSpPr>
          <p:spPr>
            <a:xfrm>
              <a:off x="6897759" y="6211953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310213FD-EA11-4EC6-BE8F-0436B2CA937D}"/>
              </a:ext>
            </a:extLst>
          </p:cNvPr>
          <p:cNvGrpSpPr/>
          <p:nvPr/>
        </p:nvGrpSpPr>
        <p:grpSpPr>
          <a:xfrm>
            <a:off x="100744" y="3429000"/>
            <a:ext cx="6750147" cy="3323987"/>
            <a:chOff x="225288" y="151179"/>
            <a:chExt cx="11224593" cy="6445090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A8982A5-5F2B-4CE6-84EB-F1C5F07C53EB}"/>
                </a:ext>
              </a:extLst>
            </p:cNvPr>
            <p:cNvSpPr/>
            <p:nvPr/>
          </p:nvSpPr>
          <p:spPr>
            <a:xfrm>
              <a:off x="7673010" y="151179"/>
              <a:ext cx="3776871" cy="49471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/>
                <a:t>UK 2011…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Christians = 59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Muslims = 5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Non-religious = 25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Hindus = 2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Other = 9 (including Sikhs - 0.8; Jews 0.5;</a:t>
              </a:r>
              <a:r>
                <a:rPr lang="en-GB" sz="2800" dirty="0"/>
                <a:t> </a:t>
              </a:r>
              <a:r>
                <a:rPr lang="en-GB" sz="1400" dirty="0"/>
                <a:t>Buddhists – 0.4; answer not given - 7) </a:t>
              </a:r>
              <a:endParaRPr lang="en-GB" sz="2800" dirty="0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157D9ED9-7193-4AF6-A04E-2CFD4A310A2E}"/>
                </a:ext>
              </a:extLst>
            </p:cNvPr>
            <p:cNvSpPr/>
            <p:nvPr/>
          </p:nvSpPr>
          <p:spPr>
            <a:xfrm>
              <a:off x="225288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1AD7B4D5-35B8-4F04-85AB-999302967F1B}"/>
                </a:ext>
              </a:extLst>
            </p:cNvPr>
            <p:cNvSpPr/>
            <p:nvPr/>
          </p:nvSpPr>
          <p:spPr>
            <a:xfrm>
              <a:off x="967410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A3A20CC-2DA4-4049-A4C2-DE2CCF1FA94E}"/>
                </a:ext>
              </a:extLst>
            </p:cNvPr>
            <p:cNvSpPr/>
            <p:nvPr/>
          </p:nvSpPr>
          <p:spPr>
            <a:xfrm>
              <a:off x="1709532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6605A0E2-CF32-41FF-B5F8-D2A8C8E59A65}"/>
                </a:ext>
              </a:extLst>
            </p:cNvPr>
            <p:cNvSpPr/>
            <p:nvPr/>
          </p:nvSpPr>
          <p:spPr>
            <a:xfrm>
              <a:off x="2451654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9179D6B-53D0-4777-8F37-E9F6B4D8F5E5}"/>
                </a:ext>
              </a:extLst>
            </p:cNvPr>
            <p:cNvSpPr/>
            <p:nvPr/>
          </p:nvSpPr>
          <p:spPr>
            <a:xfrm>
              <a:off x="3193776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DC188E1-F276-4FD2-A572-28EFEB6F18C6}"/>
                </a:ext>
              </a:extLst>
            </p:cNvPr>
            <p:cNvSpPr/>
            <p:nvPr/>
          </p:nvSpPr>
          <p:spPr>
            <a:xfrm>
              <a:off x="3935898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AC293DB8-CD6A-429B-9F2E-324D70D409F2}"/>
                </a:ext>
              </a:extLst>
            </p:cNvPr>
            <p:cNvSpPr/>
            <p:nvPr/>
          </p:nvSpPr>
          <p:spPr>
            <a:xfrm>
              <a:off x="4678020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16FDBF4-D18F-478E-BD42-8A984FAE4A79}"/>
                </a:ext>
              </a:extLst>
            </p:cNvPr>
            <p:cNvSpPr/>
            <p:nvPr/>
          </p:nvSpPr>
          <p:spPr>
            <a:xfrm>
              <a:off x="5420142" y="96903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FCAB1F6-B8DD-4812-8E20-802CC921C9D7}"/>
                </a:ext>
              </a:extLst>
            </p:cNvPr>
            <p:cNvSpPr/>
            <p:nvPr/>
          </p:nvSpPr>
          <p:spPr>
            <a:xfrm>
              <a:off x="6162264" y="96903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9E67E226-3559-44F2-AC50-C50FC8D62ADA}"/>
                </a:ext>
              </a:extLst>
            </p:cNvPr>
            <p:cNvSpPr/>
            <p:nvPr/>
          </p:nvSpPr>
          <p:spPr>
            <a:xfrm>
              <a:off x="225288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667D7353-DBA4-4351-98C4-89B363D7F359}"/>
                </a:ext>
              </a:extLst>
            </p:cNvPr>
            <p:cNvSpPr/>
            <p:nvPr/>
          </p:nvSpPr>
          <p:spPr>
            <a:xfrm>
              <a:off x="967410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08C5218-6DE7-471C-A862-F182BB3648E8}"/>
                </a:ext>
              </a:extLst>
            </p:cNvPr>
            <p:cNvSpPr/>
            <p:nvPr/>
          </p:nvSpPr>
          <p:spPr>
            <a:xfrm>
              <a:off x="1709532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FAA5EF9C-BFC2-4A14-839B-8E07B20C7B08}"/>
                </a:ext>
              </a:extLst>
            </p:cNvPr>
            <p:cNvSpPr/>
            <p:nvPr/>
          </p:nvSpPr>
          <p:spPr>
            <a:xfrm>
              <a:off x="2451654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5E9B7EDD-CD75-4A10-A505-A9D958CD426D}"/>
                </a:ext>
              </a:extLst>
            </p:cNvPr>
            <p:cNvSpPr/>
            <p:nvPr/>
          </p:nvSpPr>
          <p:spPr>
            <a:xfrm>
              <a:off x="3193776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5973CD3D-FAA7-44BC-90BF-2005AB2BC43E}"/>
                </a:ext>
              </a:extLst>
            </p:cNvPr>
            <p:cNvSpPr/>
            <p:nvPr/>
          </p:nvSpPr>
          <p:spPr>
            <a:xfrm>
              <a:off x="3935898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62409FB9-86A1-4500-A09D-5DB8952E85D3}"/>
                </a:ext>
              </a:extLst>
            </p:cNvPr>
            <p:cNvSpPr/>
            <p:nvPr/>
          </p:nvSpPr>
          <p:spPr>
            <a:xfrm>
              <a:off x="4678020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4BB311FB-F9CD-4DA2-8080-9793F1BA21C0}"/>
                </a:ext>
              </a:extLst>
            </p:cNvPr>
            <p:cNvSpPr/>
            <p:nvPr/>
          </p:nvSpPr>
          <p:spPr>
            <a:xfrm>
              <a:off x="5420142" y="152575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E2AE69D9-3C3C-4B74-AB21-B4704D133CC3}"/>
                </a:ext>
              </a:extLst>
            </p:cNvPr>
            <p:cNvSpPr/>
            <p:nvPr/>
          </p:nvSpPr>
          <p:spPr>
            <a:xfrm>
              <a:off x="6162264" y="152575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CEB65848-6CFC-46AA-A648-6091DF4DE5F2}"/>
                </a:ext>
              </a:extLst>
            </p:cNvPr>
            <p:cNvSpPr/>
            <p:nvPr/>
          </p:nvSpPr>
          <p:spPr>
            <a:xfrm>
              <a:off x="225288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9B63AF3C-A572-4919-8DDD-991841D0EBC8}"/>
                </a:ext>
              </a:extLst>
            </p:cNvPr>
            <p:cNvSpPr/>
            <p:nvPr/>
          </p:nvSpPr>
          <p:spPr>
            <a:xfrm>
              <a:off x="967410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AABEC4B1-F2E4-4C6F-B6E4-A07074314198}"/>
                </a:ext>
              </a:extLst>
            </p:cNvPr>
            <p:cNvSpPr/>
            <p:nvPr/>
          </p:nvSpPr>
          <p:spPr>
            <a:xfrm>
              <a:off x="1709532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3D0910A5-9D63-4F23-ABA9-CFCB14F86BFE}"/>
                </a:ext>
              </a:extLst>
            </p:cNvPr>
            <p:cNvSpPr/>
            <p:nvPr/>
          </p:nvSpPr>
          <p:spPr>
            <a:xfrm>
              <a:off x="2451654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AFDB6C8F-8022-491A-80B4-319E76C48130}"/>
                </a:ext>
              </a:extLst>
            </p:cNvPr>
            <p:cNvSpPr/>
            <p:nvPr/>
          </p:nvSpPr>
          <p:spPr>
            <a:xfrm>
              <a:off x="3193776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5363136F-33C1-47BB-A8A5-C124A50417A1}"/>
                </a:ext>
              </a:extLst>
            </p:cNvPr>
            <p:cNvSpPr/>
            <p:nvPr/>
          </p:nvSpPr>
          <p:spPr>
            <a:xfrm>
              <a:off x="3935898" y="219522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6B47874-3727-4415-B01F-377C54BD9F07}"/>
                </a:ext>
              </a:extLst>
            </p:cNvPr>
            <p:cNvSpPr/>
            <p:nvPr/>
          </p:nvSpPr>
          <p:spPr>
            <a:xfrm>
              <a:off x="4678020" y="219522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0CA752C-93DF-474A-B697-E7EC8B6A1102}"/>
                </a:ext>
              </a:extLst>
            </p:cNvPr>
            <p:cNvSpPr/>
            <p:nvPr/>
          </p:nvSpPr>
          <p:spPr>
            <a:xfrm>
              <a:off x="5420142" y="219522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5AF4CA14-BA4E-4C95-A5A6-4EF97DEC2029}"/>
                </a:ext>
              </a:extLst>
            </p:cNvPr>
            <p:cNvSpPr/>
            <p:nvPr/>
          </p:nvSpPr>
          <p:spPr>
            <a:xfrm>
              <a:off x="6162264" y="219521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791F8CEA-141B-4D16-95E9-6421F61E270C}"/>
                </a:ext>
              </a:extLst>
            </p:cNvPr>
            <p:cNvSpPr/>
            <p:nvPr/>
          </p:nvSpPr>
          <p:spPr>
            <a:xfrm>
              <a:off x="225288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8BA035E5-196D-4CB6-90B8-D310A3648EEF}"/>
                </a:ext>
              </a:extLst>
            </p:cNvPr>
            <p:cNvSpPr/>
            <p:nvPr/>
          </p:nvSpPr>
          <p:spPr>
            <a:xfrm>
              <a:off x="967410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2205C079-C75D-41D1-8724-8ECC653E71D3}"/>
                </a:ext>
              </a:extLst>
            </p:cNvPr>
            <p:cNvSpPr/>
            <p:nvPr/>
          </p:nvSpPr>
          <p:spPr>
            <a:xfrm>
              <a:off x="1709532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B7069D11-29DA-4C0D-B71E-D8BA6223A7BB}"/>
                </a:ext>
              </a:extLst>
            </p:cNvPr>
            <p:cNvSpPr/>
            <p:nvPr/>
          </p:nvSpPr>
          <p:spPr>
            <a:xfrm>
              <a:off x="2451654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C9E6BA36-FE30-448E-84FA-03061DFF29BB}"/>
                </a:ext>
              </a:extLst>
            </p:cNvPr>
            <p:cNvSpPr/>
            <p:nvPr/>
          </p:nvSpPr>
          <p:spPr>
            <a:xfrm>
              <a:off x="3193776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B3AD4BB-859D-4946-80D8-9343EA5BC8B0}"/>
                </a:ext>
              </a:extLst>
            </p:cNvPr>
            <p:cNvSpPr/>
            <p:nvPr/>
          </p:nvSpPr>
          <p:spPr>
            <a:xfrm>
              <a:off x="3935898" y="286468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624E3420-A99C-4E05-BD7F-7F169B82923A}"/>
                </a:ext>
              </a:extLst>
            </p:cNvPr>
            <p:cNvSpPr/>
            <p:nvPr/>
          </p:nvSpPr>
          <p:spPr>
            <a:xfrm>
              <a:off x="4678020" y="286468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2EC36338-704D-4C1F-8A3D-B4F0C4144D9C}"/>
                </a:ext>
              </a:extLst>
            </p:cNvPr>
            <p:cNvSpPr/>
            <p:nvPr/>
          </p:nvSpPr>
          <p:spPr>
            <a:xfrm>
              <a:off x="5420142" y="286468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545B8554-87A3-45DF-9D16-A488AADB683D}"/>
                </a:ext>
              </a:extLst>
            </p:cNvPr>
            <p:cNvSpPr/>
            <p:nvPr/>
          </p:nvSpPr>
          <p:spPr>
            <a:xfrm>
              <a:off x="6162264" y="286468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C287ABCD-09AF-44F5-890F-9474E15E0ED3}"/>
                </a:ext>
              </a:extLst>
            </p:cNvPr>
            <p:cNvSpPr/>
            <p:nvPr/>
          </p:nvSpPr>
          <p:spPr>
            <a:xfrm>
              <a:off x="225288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6245802D-0089-4A3D-B619-434AC596515B}"/>
                </a:ext>
              </a:extLst>
            </p:cNvPr>
            <p:cNvSpPr/>
            <p:nvPr/>
          </p:nvSpPr>
          <p:spPr>
            <a:xfrm>
              <a:off x="967410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DAB56019-763E-4898-A14E-FA819CA0BD27}"/>
                </a:ext>
              </a:extLst>
            </p:cNvPr>
            <p:cNvSpPr/>
            <p:nvPr/>
          </p:nvSpPr>
          <p:spPr>
            <a:xfrm>
              <a:off x="1709532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3433DA07-8653-4A0B-9062-161D74939BFF}"/>
                </a:ext>
              </a:extLst>
            </p:cNvPr>
            <p:cNvSpPr/>
            <p:nvPr/>
          </p:nvSpPr>
          <p:spPr>
            <a:xfrm>
              <a:off x="2451654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3336256-661B-43AB-86B9-19C7C35A4CC2}"/>
                </a:ext>
              </a:extLst>
            </p:cNvPr>
            <p:cNvSpPr/>
            <p:nvPr/>
          </p:nvSpPr>
          <p:spPr>
            <a:xfrm>
              <a:off x="3193776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6C750E3D-3564-45C0-BAFE-C0CDDA8F7F56}"/>
                </a:ext>
              </a:extLst>
            </p:cNvPr>
            <p:cNvSpPr/>
            <p:nvPr/>
          </p:nvSpPr>
          <p:spPr>
            <a:xfrm>
              <a:off x="3935898" y="353414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017C0AB9-982D-4DC0-A116-B37595630495}"/>
                </a:ext>
              </a:extLst>
            </p:cNvPr>
            <p:cNvSpPr/>
            <p:nvPr/>
          </p:nvSpPr>
          <p:spPr>
            <a:xfrm>
              <a:off x="4678020" y="353414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E9FA14FC-7C33-44A7-9397-31D2620ECACC}"/>
                </a:ext>
              </a:extLst>
            </p:cNvPr>
            <p:cNvSpPr/>
            <p:nvPr/>
          </p:nvSpPr>
          <p:spPr>
            <a:xfrm>
              <a:off x="5420142" y="353414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C6FF0CAB-61A2-4AFE-A027-F6091F76A450}"/>
                </a:ext>
              </a:extLst>
            </p:cNvPr>
            <p:cNvSpPr/>
            <p:nvPr/>
          </p:nvSpPr>
          <p:spPr>
            <a:xfrm>
              <a:off x="6162264" y="353414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3BD82A52-E282-4CB7-AE12-160DE1E61A0B}"/>
                </a:ext>
              </a:extLst>
            </p:cNvPr>
            <p:cNvSpPr/>
            <p:nvPr/>
          </p:nvSpPr>
          <p:spPr>
            <a:xfrm>
              <a:off x="225288" y="4203602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C6FDEB2-1CFB-4927-9C40-D1529A580BCB}"/>
                </a:ext>
              </a:extLst>
            </p:cNvPr>
            <p:cNvSpPr/>
            <p:nvPr/>
          </p:nvSpPr>
          <p:spPr>
            <a:xfrm>
              <a:off x="967410" y="4203602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D739C56-54F5-4C8C-B1D0-AC906D0EAA22}"/>
                </a:ext>
              </a:extLst>
            </p:cNvPr>
            <p:cNvSpPr/>
            <p:nvPr/>
          </p:nvSpPr>
          <p:spPr>
            <a:xfrm>
              <a:off x="1709532" y="4203602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4C1E4DA6-F43E-42CA-A2D1-7DB143BB7E1E}"/>
                </a:ext>
              </a:extLst>
            </p:cNvPr>
            <p:cNvSpPr/>
            <p:nvPr/>
          </p:nvSpPr>
          <p:spPr>
            <a:xfrm>
              <a:off x="2451654" y="4203602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B20CBC14-BA16-43DC-8356-8BEB887311C7}"/>
                </a:ext>
              </a:extLst>
            </p:cNvPr>
            <p:cNvSpPr/>
            <p:nvPr/>
          </p:nvSpPr>
          <p:spPr>
            <a:xfrm>
              <a:off x="3193776" y="4203602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A0DC9AC7-489A-4A59-AC53-4AD43B2F5831}"/>
                </a:ext>
              </a:extLst>
            </p:cNvPr>
            <p:cNvSpPr/>
            <p:nvPr/>
          </p:nvSpPr>
          <p:spPr>
            <a:xfrm>
              <a:off x="3935898" y="4203601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07CA2C3A-C1F4-4D6E-97AF-0D39D90D7477}"/>
                </a:ext>
              </a:extLst>
            </p:cNvPr>
            <p:cNvSpPr/>
            <p:nvPr/>
          </p:nvSpPr>
          <p:spPr>
            <a:xfrm>
              <a:off x="4678020" y="4203601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950F10F4-A1F4-4D19-A306-736E15F7EBE2}"/>
                </a:ext>
              </a:extLst>
            </p:cNvPr>
            <p:cNvSpPr/>
            <p:nvPr/>
          </p:nvSpPr>
          <p:spPr>
            <a:xfrm>
              <a:off x="5420142" y="4203600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D3F9C6F8-6AC7-4573-8ADF-1C5CB2949D2E}"/>
                </a:ext>
              </a:extLst>
            </p:cNvPr>
            <p:cNvSpPr/>
            <p:nvPr/>
          </p:nvSpPr>
          <p:spPr>
            <a:xfrm>
              <a:off x="6162264" y="4203599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0B74FBC0-2CE8-44D7-BF58-F963F8F5F354}"/>
                </a:ext>
              </a:extLst>
            </p:cNvPr>
            <p:cNvSpPr/>
            <p:nvPr/>
          </p:nvSpPr>
          <p:spPr>
            <a:xfrm>
              <a:off x="225288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137CF25-5DB4-4310-9393-74DA32909BFC}"/>
                </a:ext>
              </a:extLst>
            </p:cNvPr>
            <p:cNvSpPr/>
            <p:nvPr/>
          </p:nvSpPr>
          <p:spPr>
            <a:xfrm>
              <a:off x="967410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C50811C7-F3E8-4A84-B427-DD058EB05CCA}"/>
                </a:ext>
              </a:extLst>
            </p:cNvPr>
            <p:cNvSpPr/>
            <p:nvPr/>
          </p:nvSpPr>
          <p:spPr>
            <a:xfrm>
              <a:off x="1709532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827B03B-5BD0-429A-964E-9A341D9A2C5C}"/>
                </a:ext>
              </a:extLst>
            </p:cNvPr>
            <p:cNvSpPr/>
            <p:nvPr/>
          </p:nvSpPr>
          <p:spPr>
            <a:xfrm>
              <a:off x="2451654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9AAA2B7-0957-4B99-9199-5A76C9B331C6}"/>
                </a:ext>
              </a:extLst>
            </p:cNvPr>
            <p:cNvSpPr/>
            <p:nvPr/>
          </p:nvSpPr>
          <p:spPr>
            <a:xfrm>
              <a:off x="3193776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69292728-0B75-4A81-9F5C-EC94BAC41B5C}"/>
                </a:ext>
              </a:extLst>
            </p:cNvPr>
            <p:cNvSpPr/>
            <p:nvPr/>
          </p:nvSpPr>
          <p:spPr>
            <a:xfrm>
              <a:off x="3935898" y="487305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8D128E5-70B1-4DFA-A43E-E8188FD86C2D}"/>
                </a:ext>
              </a:extLst>
            </p:cNvPr>
            <p:cNvSpPr/>
            <p:nvPr/>
          </p:nvSpPr>
          <p:spPr>
            <a:xfrm>
              <a:off x="4678020" y="487305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4FFF4917-0720-4093-98E2-DA2E18320882}"/>
                </a:ext>
              </a:extLst>
            </p:cNvPr>
            <p:cNvSpPr/>
            <p:nvPr/>
          </p:nvSpPr>
          <p:spPr>
            <a:xfrm>
              <a:off x="5420142" y="4873054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DA71ED4F-C4F2-42FA-B308-50665C87D7B5}"/>
                </a:ext>
              </a:extLst>
            </p:cNvPr>
            <p:cNvSpPr/>
            <p:nvPr/>
          </p:nvSpPr>
          <p:spPr>
            <a:xfrm>
              <a:off x="6162264" y="4873053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3E98A6FD-FA84-49ED-A5D4-6CAD566036F1}"/>
                </a:ext>
              </a:extLst>
            </p:cNvPr>
            <p:cNvSpPr/>
            <p:nvPr/>
          </p:nvSpPr>
          <p:spPr>
            <a:xfrm>
              <a:off x="225288" y="5542507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BC5103B2-8995-4D9C-B8E7-1DAF0B018200}"/>
                </a:ext>
              </a:extLst>
            </p:cNvPr>
            <p:cNvSpPr/>
            <p:nvPr/>
          </p:nvSpPr>
          <p:spPr>
            <a:xfrm>
              <a:off x="967410" y="5542507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6959C05-8906-4168-890E-9ED24371EA3C}"/>
                </a:ext>
              </a:extLst>
            </p:cNvPr>
            <p:cNvSpPr/>
            <p:nvPr/>
          </p:nvSpPr>
          <p:spPr>
            <a:xfrm>
              <a:off x="1709532" y="5542507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AAE0152-83E7-41F7-9BDA-7E7FF1091B21}"/>
                </a:ext>
              </a:extLst>
            </p:cNvPr>
            <p:cNvSpPr/>
            <p:nvPr/>
          </p:nvSpPr>
          <p:spPr>
            <a:xfrm>
              <a:off x="2451654" y="5542507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D7E1F173-BD36-4E23-878C-1B2AF4A289BF}"/>
                </a:ext>
              </a:extLst>
            </p:cNvPr>
            <p:cNvSpPr/>
            <p:nvPr/>
          </p:nvSpPr>
          <p:spPr>
            <a:xfrm>
              <a:off x="3193776" y="5542507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6210F767-074F-4352-BFC3-BC9EB086F813}"/>
                </a:ext>
              </a:extLst>
            </p:cNvPr>
            <p:cNvSpPr/>
            <p:nvPr/>
          </p:nvSpPr>
          <p:spPr>
            <a:xfrm>
              <a:off x="3935898" y="554250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1888C74-D6DA-4579-810C-73789C9B6459}"/>
                </a:ext>
              </a:extLst>
            </p:cNvPr>
            <p:cNvSpPr/>
            <p:nvPr/>
          </p:nvSpPr>
          <p:spPr>
            <a:xfrm>
              <a:off x="4678020" y="554250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AE1C0569-DC98-4469-BD06-ADA6EBF7EA00}"/>
                </a:ext>
              </a:extLst>
            </p:cNvPr>
            <p:cNvSpPr/>
            <p:nvPr/>
          </p:nvSpPr>
          <p:spPr>
            <a:xfrm>
              <a:off x="5420142" y="554250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6765F441-AB8F-4D7B-8D3F-2215A5B91A80}"/>
                </a:ext>
              </a:extLst>
            </p:cNvPr>
            <p:cNvSpPr/>
            <p:nvPr/>
          </p:nvSpPr>
          <p:spPr>
            <a:xfrm>
              <a:off x="6162264" y="5542504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7D5181BB-12A8-4C73-8400-3143096B4F98}"/>
                </a:ext>
              </a:extLst>
            </p:cNvPr>
            <p:cNvSpPr/>
            <p:nvPr/>
          </p:nvSpPr>
          <p:spPr>
            <a:xfrm>
              <a:off x="238539" y="62119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D4E7119D-1E96-410C-9335-BB6873C66860}"/>
                </a:ext>
              </a:extLst>
            </p:cNvPr>
            <p:cNvSpPr/>
            <p:nvPr/>
          </p:nvSpPr>
          <p:spPr>
            <a:xfrm>
              <a:off x="980661" y="62119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FA5A5AB6-5507-4141-8B0F-CC22545A9E96}"/>
                </a:ext>
              </a:extLst>
            </p:cNvPr>
            <p:cNvSpPr/>
            <p:nvPr/>
          </p:nvSpPr>
          <p:spPr>
            <a:xfrm>
              <a:off x="1722783" y="62119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59BB7FB0-69A9-48AE-9829-C048C214E37F}"/>
                </a:ext>
              </a:extLst>
            </p:cNvPr>
            <p:cNvSpPr/>
            <p:nvPr/>
          </p:nvSpPr>
          <p:spPr>
            <a:xfrm>
              <a:off x="2464905" y="62119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F8940379-4364-4B5D-9B2A-FCA579235BD7}"/>
                </a:ext>
              </a:extLst>
            </p:cNvPr>
            <p:cNvSpPr/>
            <p:nvPr/>
          </p:nvSpPr>
          <p:spPr>
            <a:xfrm>
              <a:off x="3207027" y="6211956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5C0A9C3-B09B-4A89-8C79-FED409F1160C}"/>
                </a:ext>
              </a:extLst>
            </p:cNvPr>
            <p:cNvSpPr/>
            <p:nvPr/>
          </p:nvSpPr>
          <p:spPr>
            <a:xfrm>
              <a:off x="3949149" y="621195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A7EE7076-D593-4A9C-9A0A-261604EF8F17}"/>
                </a:ext>
              </a:extLst>
            </p:cNvPr>
            <p:cNvSpPr/>
            <p:nvPr/>
          </p:nvSpPr>
          <p:spPr>
            <a:xfrm>
              <a:off x="4691271" y="6211955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3DC7396-FA19-4E5B-AE16-0A05BDADD900}"/>
                </a:ext>
              </a:extLst>
            </p:cNvPr>
            <p:cNvSpPr/>
            <p:nvPr/>
          </p:nvSpPr>
          <p:spPr>
            <a:xfrm>
              <a:off x="5433393" y="6211954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C925800B-8929-4742-98DF-EB811117B331}"/>
                </a:ext>
              </a:extLst>
            </p:cNvPr>
            <p:cNvSpPr/>
            <p:nvPr/>
          </p:nvSpPr>
          <p:spPr>
            <a:xfrm>
              <a:off x="6175515" y="6211953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BFF22747-8FE0-4206-B916-B60BED6E3BB2}"/>
                </a:ext>
              </a:extLst>
            </p:cNvPr>
            <p:cNvSpPr/>
            <p:nvPr/>
          </p:nvSpPr>
          <p:spPr>
            <a:xfrm>
              <a:off x="225288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1526BC9F-07A9-4CB5-A229-3F2BCAE8F4C6}"/>
                </a:ext>
              </a:extLst>
            </p:cNvPr>
            <p:cNvSpPr/>
            <p:nvPr/>
          </p:nvSpPr>
          <p:spPr>
            <a:xfrm>
              <a:off x="967410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50EB29C4-7DFA-4C99-9D57-8A5E63DAA55D}"/>
                </a:ext>
              </a:extLst>
            </p:cNvPr>
            <p:cNvSpPr/>
            <p:nvPr/>
          </p:nvSpPr>
          <p:spPr>
            <a:xfrm>
              <a:off x="1709532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53709F0F-FDC1-4DB2-9549-E090F9349C0E}"/>
                </a:ext>
              </a:extLst>
            </p:cNvPr>
            <p:cNvSpPr/>
            <p:nvPr/>
          </p:nvSpPr>
          <p:spPr>
            <a:xfrm>
              <a:off x="2451654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5AFA8A60-5075-467B-9142-C5BA04419209}"/>
                </a:ext>
              </a:extLst>
            </p:cNvPr>
            <p:cNvSpPr/>
            <p:nvPr/>
          </p:nvSpPr>
          <p:spPr>
            <a:xfrm>
              <a:off x="3193776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B6FCD035-D546-4E8A-8B42-ABACE4156F51}"/>
                </a:ext>
              </a:extLst>
            </p:cNvPr>
            <p:cNvSpPr/>
            <p:nvPr/>
          </p:nvSpPr>
          <p:spPr>
            <a:xfrm>
              <a:off x="3935898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DB0A910D-7B77-4AB6-957E-7DB2AE6FB6C9}"/>
                </a:ext>
              </a:extLst>
            </p:cNvPr>
            <p:cNvSpPr/>
            <p:nvPr/>
          </p:nvSpPr>
          <p:spPr>
            <a:xfrm>
              <a:off x="4678020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E398E05D-BC77-40A3-A49C-FF1BEE1C60B0}"/>
                </a:ext>
              </a:extLst>
            </p:cNvPr>
            <p:cNvSpPr/>
            <p:nvPr/>
          </p:nvSpPr>
          <p:spPr>
            <a:xfrm>
              <a:off x="5420142" y="44214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11385A72-0DC3-4E12-B7DB-1A48C5E1F0E4}"/>
                </a:ext>
              </a:extLst>
            </p:cNvPr>
            <p:cNvSpPr/>
            <p:nvPr/>
          </p:nvSpPr>
          <p:spPr>
            <a:xfrm>
              <a:off x="6162264" y="44214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FB07CD64-D41F-42BB-A7CB-F6EEC9471020}"/>
                </a:ext>
              </a:extLst>
            </p:cNvPr>
            <p:cNvSpPr/>
            <p:nvPr/>
          </p:nvSpPr>
          <p:spPr>
            <a:xfrm>
              <a:off x="6897761" y="45405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F89F6CD1-D305-4BFC-BB2F-60725FE36134}"/>
                </a:ext>
              </a:extLst>
            </p:cNvPr>
            <p:cNvSpPr/>
            <p:nvPr/>
          </p:nvSpPr>
          <p:spPr>
            <a:xfrm>
              <a:off x="6897760" y="9809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1FAEFD5-F2DB-41E6-8136-CAE415E40C92}"/>
                </a:ext>
              </a:extLst>
            </p:cNvPr>
            <p:cNvSpPr/>
            <p:nvPr/>
          </p:nvSpPr>
          <p:spPr>
            <a:xfrm>
              <a:off x="6897761" y="153766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1EDA1805-F903-4765-854C-D17F22439401}"/>
                </a:ext>
              </a:extLst>
            </p:cNvPr>
            <p:cNvSpPr/>
            <p:nvPr/>
          </p:nvSpPr>
          <p:spPr>
            <a:xfrm>
              <a:off x="6889479" y="220712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C90D3B69-DBDF-448F-AA2F-DBC2CCA75E4C}"/>
                </a:ext>
              </a:extLst>
            </p:cNvPr>
            <p:cNvSpPr/>
            <p:nvPr/>
          </p:nvSpPr>
          <p:spPr>
            <a:xfrm>
              <a:off x="6884510" y="287326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80BE9F76-5E7F-45F4-AB85-988AACB20B40}"/>
                </a:ext>
              </a:extLst>
            </p:cNvPr>
            <p:cNvSpPr/>
            <p:nvPr/>
          </p:nvSpPr>
          <p:spPr>
            <a:xfrm>
              <a:off x="6884509" y="3546059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789F8AF4-5BDC-4924-A294-67BB1EC265D9}"/>
                </a:ext>
              </a:extLst>
            </p:cNvPr>
            <p:cNvSpPr/>
            <p:nvPr/>
          </p:nvSpPr>
          <p:spPr>
            <a:xfrm>
              <a:off x="6884508" y="4218856"/>
              <a:ext cx="384313" cy="38431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58A3416B-00B8-4568-902D-EAA60482C5B2}"/>
                </a:ext>
              </a:extLst>
            </p:cNvPr>
            <p:cNvSpPr/>
            <p:nvPr/>
          </p:nvSpPr>
          <p:spPr>
            <a:xfrm>
              <a:off x="6897759" y="4891653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2054CA71-735C-4336-8299-7E8F4A0F3DF3}"/>
                </a:ext>
              </a:extLst>
            </p:cNvPr>
            <p:cNvSpPr/>
            <p:nvPr/>
          </p:nvSpPr>
          <p:spPr>
            <a:xfrm>
              <a:off x="6897759" y="5554420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30A51273-2FDE-4124-A53C-9C4341630B33}"/>
                </a:ext>
              </a:extLst>
            </p:cNvPr>
            <p:cNvSpPr/>
            <p:nvPr/>
          </p:nvSpPr>
          <p:spPr>
            <a:xfrm>
              <a:off x="6897759" y="6211953"/>
              <a:ext cx="384313" cy="384313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7" name="Group 306">
            <a:extLst>
              <a:ext uri="{FF2B5EF4-FFF2-40B4-BE49-F238E27FC236}">
                <a16:creationId xmlns:a16="http://schemas.microsoft.com/office/drawing/2014/main" id="{AE1EA8FB-EC23-44F5-A718-9E3A14A29FEB}"/>
              </a:ext>
            </a:extLst>
          </p:cNvPr>
          <p:cNvGrpSpPr/>
          <p:nvPr/>
        </p:nvGrpSpPr>
        <p:grpSpPr>
          <a:xfrm>
            <a:off x="6930386" y="733849"/>
            <a:ext cx="5261614" cy="3404073"/>
            <a:chOff x="225288" y="151179"/>
            <a:chExt cx="11224593" cy="6445090"/>
          </a:xfrm>
        </p:grpSpPr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0A546DB-E6E0-4A6E-B932-2D5B143D962A}"/>
                </a:ext>
              </a:extLst>
            </p:cNvPr>
            <p:cNvSpPr/>
            <p:nvPr/>
          </p:nvSpPr>
          <p:spPr>
            <a:xfrm>
              <a:off x="7673011" y="151179"/>
              <a:ext cx="3776870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/>
                <a:t>Worcestershire 2011…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Christians = 68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Muslims = 1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Non-religious = 23</a:t>
              </a:r>
            </a:p>
            <a:p>
              <a:pPr algn="ctr"/>
              <a:endParaRPr lang="en-GB" sz="1400" dirty="0"/>
            </a:p>
            <a:p>
              <a:pPr algn="ctr"/>
              <a:r>
                <a:rPr lang="en-GB" sz="1400" dirty="0"/>
                <a:t>Other = 0.4</a:t>
              </a:r>
            </a:p>
            <a:p>
              <a:pPr algn="ctr"/>
              <a:r>
                <a:rPr lang="en-GB" sz="1400" dirty="0"/>
                <a:t> Hindus = 0.2</a:t>
              </a:r>
            </a:p>
            <a:p>
              <a:pPr algn="ctr"/>
              <a:r>
                <a:rPr lang="en-GB" sz="1400" dirty="0"/>
                <a:t>Sikhs = 0.2</a:t>
              </a:r>
            </a:p>
            <a:p>
              <a:pPr algn="ctr"/>
              <a:r>
                <a:rPr lang="en-GB" sz="1400" dirty="0"/>
                <a:t>Buddhists = 0.2</a:t>
              </a:r>
            </a:p>
            <a:p>
              <a:pPr algn="ctr"/>
              <a:r>
                <a:rPr lang="en-GB" sz="1400" dirty="0"/>
                <a:t>Jews = 0.06 </a:t>
              </a:r>
            </a:p>
            <a:p>
              <a:pPr algn="ctr"/>
              <a:r>
                <a:rPr lang="en-GB" sz="1400" dirty="0"/>
                <a:t> Humanist = 0.03</a:t>
              </a:r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0F875BAC-4575-4A78-90CA-FB688B91B706}"/>
                </a:ext>
              </a:extLst>
            </p:cNvPr>
            <p:cNvSpPr/>
            <p:nvPr/>
          </p:nvSpPr>
          <p:spPr>
            <a:xfrm>
              <a:off x="225288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99672632-4593-4548-8335-89C250DB4716}"/>
                </a:ext>
              </a:extLst>
            </p:cNvPr>
            <p:cNvSpPr/>
            <p:nvPr/>
          </p:nvSpPr>
          <p:spPr>
            <a:xfrm>
              <a:off x="967410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83FA9E01-22B2-4F58-AE11-257C59E7E1FA}"/>
                </a:ext>
              </a:extLst>
            </p:cNvPr>
            <p:cNvSpPr/>
            <p:nvPr/>
          </p:nvSpPr>
          <p:spPr>
            <a:xfrm>
              <a:off x="1709532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C8A7E063-B8AE-4356-875A-7C1A1F4449AC}"/>
                </a:ext>
              </a:extLst>
            </p:cNvPr>
            <p:cNvSpPr/>
            <p:nvPr/>
          </p:nvSpPr>
          <p:spPr>
            <a:xfrm>
              <a:off x="2451654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5A50E4A9-A78D-418F-AD5B-6455093EE41E}"/>
                </a:ext>
              </a:extLst>
            </p:cNvPr>
            <p:cNvSpPr/>
            <p:nvPr/>
          </p:nvSpPr>
          <p:spPr>
            <a:xfrm>
              <a:off x="3193776" y="96904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0730105D-2BD6-4977-AEDF-7F6158C10975}"/>
                </a:ext>
              </a:extLst>
            </p:cNvPr>
            <p:cNvSpPr/>
            <p:nvPr/>
          </p:nvSpPr>
          <p:spPr>
            <a:xfrm>
              <a:off x="3935898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2AE06843-A9BE-4055-BF17-BCBC8D613853}"/>
                </a:ext>
              </a:extLst>
            </p:cNvPr>
            <p:cNvSpPr/>
            <p:nvPr/>
          </p:nvSpPr>
          <p:spPr>
            <a:xfrm>
              <a:off x="4678020" y="96904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AE653393-C9DC-4FD9-A89E-22D969549363}"/>
                </a:ext>
              </a:extLst>
            </p:cNvPr>
            <p:cNvSpPr/>
            <p:nvPr/>
          </p:nvSpPr>
          <p:spPr>
            <a:xfrm>
              <a:off x="5420142" y="96903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8D4FC90-970B-4996-80E7-6DFF2084BC34}"/>
                </a:ext>
              </a:extLst>
            </p:cNvPr>
            <p:cNvSpPr/>
            <p:nvPr/>
          </p:nvSpPr>
          <p:spPr>
            <a:xfrm>
              <a:off x="6162264" y="96903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B0167659-644A-4187-A5B0-34C62053408C}"/>
                </a:ext>
              </a:extLst>
            </p:cNvPr>
            <p:cNvSpPr/>
            <p:nvPr/>
          </p:nvSpPr>
          <p:spPr>
            <a:xfrm>
              <a:off x="225288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40DB31AC-3520-401B-A9A7-E04556882AB0}"/>
                </a:ext>
              </a:extLst>
            </p:cNvPr>
            <p:cNvSpPr/>
            <p:nvPr/>
          </p:nvSpPr>
          <p:spPr>
            <a:xfrm>
              <a:off x="967410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3E9100C2-3C9F-4CAD-83E8-A1F8FFA9BEB0}"/>
                </a:ext>
              </a:extLst>
            </p:cNvPr>
            <p:cNvSpPr/>
            <p:nvPr/>
          </p:nvSpPr>
          <p:spPr>
            <a:xfrm>
              <a:off x="1709532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6CF24E7D-AB26-43CB-B68B-A4B889127D84}"/>
                </a:ext>
              </a:extLst>
            </p:cNvPr>
            <p:cNvSpPr/>
            <p:nvPr/>
          </p:nvSpPr>
          <p:spPr>
            <a:xfrm>
              <a:off x="2451654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A1CCD2A8-40CF-4175-9DA6-6183CB2A7D8A}"/>
                </a:ext>
              </a:extLst>
            </p:cNvPr>
            <p:cNvSpPr/>
            <p:nvPr/>
          </p:nvSpPr>
          <p:spPr>
            <a:xfrm>
              <a:off x="3193776" y="1525756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1DC97377-0EFD-443A-B5D1-3B860AAA5CA9}"/>
                </a:ext>
              </a:extLst>
            </p:cNvPr>
            <p:cNvSpPr/>
            <p:nvPr/>
          </p:nvSpPr>
          <p:spPr>
            <a:xfrm>
              <a:off x="3935898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1CEA3393-432F-4487-BF6A-343FE50693EA}"/>
                </a:ext>
              </a:extLst>
            </p:cNvPr>
            <p:cNvSpPr/>
            <p:nvPr/>
          </p:nvSpPr>
          <p:spPr>
            <a:xfrm>
              <a:off x="4678020" y="15257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118CF8D0-F0A2-4DFA-8E02-5977BE37B7D3}"/>
                </a:ext>
              </a:extLst>
            </p:cNvPr>
            <p:cNvSpPr/>
            <p:nvPr/>
          </p:nvSpPr>
          <p:spPr>
            <a:xfrm>
              <a:off x="5420142" y="152575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4291E46-6A6B-4C89-A7CD-AFCE6D90A93E}"/>
                </a:ext>
              </a:extLst>
            </p:cNvPr>
            <p:cNvSpPr/>
            <p:nvPr/>
          </p:nvSpPr>
          <p:spPr>
            <a:xfrm>
              <a:off x="6162264" y="152575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32E711C-32F8-4048-9AD9-6D193CB1B70F}"/>
                </a:ext>
              </a:extLst>
            </p:cNvPr>
            <p:cNvSpPr/>
            <p:nvPr/>
          </p:nvSpPr>
          <p:spPr>
            <a:xfrm>
              <a:off x="225288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74E248A7-23A6-4C91-B177-715D45AE867D}"/>
                </a:ext>
              </a:extLst>
            </p:cNvPr>
            <p:cNvSpPr/>
            <p:nvPr/>
          </p:nvSpPr>
          <p:spPr>
            <a:xfrm>
              <a:off x="967410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A087804F-727E-4E88-BFDC-FBD4BCE4AA03}"/>
                </a:ext>
              </a:extLst>
            </p:cNvPr>
            <p:cNvSpPr/>
            <p:nvPr/>
          </p:nvSpPr>
          <p:spPr>
            <a:xfrm>
              <a:off x="1709532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FEC7684E-3C47-49AF-8A96-0A23312A7290}"/>
                </a:ext>
              </a:extLst>
            </p:cNvPr>
            <p:cNvSpPr/>
            <p:nvPr/>
          </p:nvSpPr>
          <p:spPr>
            <a:xfrm>
              <a:off x="2451654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7E579477-4E2B-4BED-9C18-2711F437C74C}"/>
                </a:ext>
              </a:extLst>
            </p:cNvPr>
            <p:cNvSpPr/>
            <p:nvPr/>
          </p:nvSpPr>
          <p:spPr>
            <a:xfrm>
              <a:off x="3193776" y="219522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C680B4B6-1C21-409A-A070-405F60A127A6}"/>
                </a:ext>
              </a:extLst>
            </p:cNvPr>
            <p:cNvSpPr/>
            <p:nvPr/>
          </p:nvSpPr>
          <p:spPr>
            <a:xfrm>
              <a:off x="3935898" y="219522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09331A1A-DAD5-43FF-A71B-47220C89BFDF}"/>
                </a:ext>
              </a:extLst>
            </p:cNvPr>
            <p:cNvSpPr/>
            <p:nvPr/>
          </p:nvSpPr>
          <p:spPr>
            <a:xfrm>
              <a:off x="4678020" y="219522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B227B7BC-262D-4E61-AA5F-EABABCD0C2A4}"/>
                </a:ext>
              </a:extLst>
            </p:cNvPr>
            <p:cNvSpPr/>
            <p:nvPr/>
          </p:nvSpPr>
          <p:spPr>
            <a:xfrm>
              <a:off x="5420142" y="219522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B85B1B9F-F126-4069-928F-05049BB310AB}"/>
                </a:ext>
              </a:extLst>
            </p:cNvPr>
            <p:cNvSpPr/>
            <p:nvPr/>
          </p:nvSpPr>
          <p:spPr>
            <a:xfrm>
              <a:off x="6162264" y="219521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1207A417-2CE6-4049-BE41-FE254B00F8A3}"/>
                </a:ext>
              </a:extLst>
            </p:cNvPr>
            <p:cNvSpPr/>
            <p:nvPr/>
          </p:nvSpPr>
          <p:spPr>
            <a:xfrm>
              <a:off x="225288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C989855D-8953-4F1B-A2B7-22303D7C354D}"/>
                </a:ext>
              </a:extLst>
            </p:cNvPr>
            <p:cNvSpPr/>
            <p:nvPr/>
          </p:nvSpPr>
          <p:spPr>
            <a:xfrm>
              <a:off x="967410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99D719C0-1FD3-4E04-815E-BCBA7971924D}"/>
                </a:ext>
              </a:extLst>
            </p:cNvPr>
            <p:cNvSpPr/>
            <p:nvPr/>
          </p:nvSpPr>
          <p:spPr>
            <a:xfrm>
              <a:off x="1709532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837A1C6E-A49B-444F-92DA-C50DCCD91101}"/>
                </a:ext>
              </a:extLst>
            </p:cNvPr>
            <p:cNvSpPr/>
            <p:nvPr/>
          </p:nvSpPr>
          <p:spPr>
            <a:xfrm>
              <a:off x="2451654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24D7F4CF-B5FE-4AA0-95EE-E304CA1FC4EF}"/>
                </a:ext>
              </a:extLst>
            </p:cNvPr>
            <p:cNvSpPr/>
            <p:nvPr/>
          </p:nvSpPr>
          <p:spPr>
            <a:xfrm>
              <a:off x="3193776" y="286468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4B195C84-69D4-411A-914F-A6133398BC56}"/>
                </a:ext>
              </a:extLst>
            </p:cNvPr>
            <p:cNvSpPr/>
            <p:nvPr/>
          </p:nvSpPr>
          <p:spPr>
            <a:xfrm>
              <a:off x="3935898" y="286468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9325E1A2-02DC-4380-B666-191C0B8F3909}"/>
                </a:ext>
              </a:extLst>
            </p:cNvPr>
            <p:cNvSpPr/>
            <p:nvPr/>
          </p:nvSpPr>
          <p:spPr>
            <a:xfrm>
              <a:off x="4678020" y="286468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64026A94-1730-4848-AEA7-F51F0A55E10D}"/>
                </a:ext>
              </a:extLst>
            </p:cNvPr>
            <p:cNvSpPr/>
            <p:nvPr/>
          </p:nvSpPr>
          <p:spPr>
            <a:xfrm>
              <a:off x="5420142" y="286468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6E242B2A-0A79-4E4D-A59C-EB9E7D116B51}"/>
                </a:ext>
              </a:extLst>
            </p:cNvPr>
            <p:cNvSpPr/>
            <p:nvPr/>
          </p:nvSpPr>
          <p:spPr>
            <a:xfrm>
              <a:off x="6162264" y="286468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AC373BD4-A102-44E7-A210-283D07BFE510}"/>
                </a:ext>
              </a:extLst>
            </p:cNvPr>
            <p:cNvSpPr/>
            <p:nvPr/>
          </p:nvSpPr>
          <p:spPr>
            <a:xfrm>
              <a:off x="225288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2B0EA6EE-C0FC-4A63-B7B3-AF9ED9516067}"/>
                </a:ext>
              </a:extLst>
            </p:cNvPr>
            <p:cNvSpPr/>
            <p:nvPr/>
          </p:nvSpPr>
          <p:spPr>
            <a:xfrm>
              <a:off x="967410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BED29484-F1B8-4B96-9E90-1A96BF9B48C2}"/>
                </a:ext>
              </a:extLst>
            </p:cNvPr>
            <p:cNvSpPr/>
            <p:nvPr/>
          </p:nvSpPr>
          <p:spPr>
            <a:xfrm>
              <a:off x="1709532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5B5B0282-5366-4F29-B9A4-84C1DE76BF63}"/>
                </a:ext>
              </a:extLst>
            </p:cNvPr>
            <p:cNvSpPr/>
            <p:nvPr/>
          </p:nvSpPr>
          <p:spPr>
            <a:xfrm>
              <a:off x="2451654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0D16BDB0-6AE6-4E13-A6B8-16D29D30FAEB}"/>
                </a:ext>
              </a:extLst>
            </p:cNvPr>
            <p:cNvSpPr/>
            <p:nvPr/>
          </p:nvSpPr>
          <p:spPr>
            <a:xfrm>
              <a:off x="3193776" y="353414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C6E1B1D2-7980-4158-A1AC-5A15BFAB2D59}"/>
                </a:ext>
              </a:extLst>
            </p:cNvPr>
            <p:cNvSpPr/>
            <p:nvPr/>
          </p:nvSpPr>
          <p:spPr>
            <a:xfrm>
              <a:off x="3935898" y="353414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232AD101-FF5D-45C0-8ECC-03D6F14AE21F}"/>
                </a:ext>
              </a:extLst>
            </p:cNvPr>
            <p:cNvSpPr/>
            <p:nvPr/>
          </p:nvSpPr>
          <p:spPr>
            <a:xfrm>
              <a:off x="4678020" y="3534144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E96D8037-141B-4A9D-9D98-9A57CE9D0627}"/>
                </a:ext>
              </a:extLst>
            </p:cNvPr>
            <p:cNvSpPr/>
            <p:nvPr/>
          </p:nvSpPr>
          <p:spPr>
            <a:xfrm>
              <a:off x="5420142" y="3534143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3B988A45-8137-4580-B73D-B548FA81B118}"/>
                </a:ext>
              </a:extLst>
            </p:cNvPr>
            <p:cNvSpPr/>
            <p:nvPr/>
          </p:nvSpPr>
          <p:spPr>
            <a:xfrm>
              <a:off x="6162264" y="353414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CC2426D4-48B2-4A43-8556-E7E54995F679}"/>
                </a:ext>
              </a:extLst>
            </p:cNvPr>
            <p:cNvSpPr/>
            <p:nvPr/>
          </p:nvSpPr>
          <p:spPr>
            <a:xfrm>
              <a:off x="225288" y="420360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23714821-1347-4811-A7E2-7FF7F0A86E7B}"/>
                </a:ext>
              </a:extLst>
            </p:cNvPr>
            <p:cNvSpPr/>
            <p:nvPr/>
          </p:nvSpPr>
          <p:spPr>
            <a:xfrm>
              <a:off x="967410" y="420360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F3304852-075A-4C85-853A-CC23ADDDE3CC}"/>
                </a:ext>
              </a:extLst>
            </p:cNvPr>
            <p:cNvSpPr/>
            <p:nvPr/>
          </p:nvSpPr>
          <p:spPr>
            <a:xfrm>
              <a:off x="1709532" y="420360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8C444568-8CD2-4BA4-889E-E1C8280FE7A3}"/>
                </a:ext>
              </a:extLst>
            </p:cNvPr>
            <p:cNvSpPr/>
            <p:nvPr/>
          </p:nvSpPr>
          <p:spPr>
            <a:xfrm>
              <a:off x="2451654" y="420360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4F62B593-95DA-4A85-8BFE-4EEF98A8AF5D}"/>
                </a:ext>
              </a:extLst>
            </p:cNvPr>
            <p:cNvSpPr/>
            <p:nvPr/>
          </p:nvSpPr>
          <p:spPr>
            <a:xfrm>
              <a:off x="3193776" y="420360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451FC892-A85C-4B21-A211-03865E4881CC}"/>
                </a:ext>
              </a:extLst>
            </p:cNvPr>
            <p:cNvSpPr/>
            <p:nvPr/>
          </p:nvSpPr>
          <p:spPr>
            <a:xfrm>
              <a:off x="3935898" y="420360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B0AA207A-8720-4441-AF30-87E8C22430DB}"/>
                </a:ext>
              </a:extLst>
            </p:cNvPr>
            <p:cNvSpPr/>
            <p:nvPr/>
          </p:nvSpPr>
          <p:spPr>
            <a:xfrm>
              <a:off x="4678020" y="420360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0D0770AE-012D-47C3-BF33-5764E88B5347}"/>
                </a:ext>
              </a:extLst>
            </p:cNvPr>
            <p:cNvSpPr/>
            <p:nvPr/>
          </p:nvSpPr>
          <p:spPr>
            <a:xfrm>
              <a:off x="5420142" y="420360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3BAE40B4-0099-48BC-90A2-0CB57689D935}"/>
                </a:ext>
              </a:extLst>
            </p:cNvPr>
            <p:cNvSpPr/>
            <p:nvPr/>
          </p:nvSpPr>
          <p:spPr>
            <a:xfrm>
              <a:off x="6162264" y="4203599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1A59C1BB-7BA8-4AB3-8993-880AF8AC69D8}"/>
                </a:ext>
              </a:extLst>
            </p:cNvPr>
            <p:cNvSpPr/>
            <p:nvPr/>
          </p:nvSpPr>
          <p:spPr>
            <a:xfrm>
              <a:off x="225288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93524542-8DD0-4818-A286-42893D04F272}"/>
                </a:ext>
              </a:extLst>
            </p:cNvPr>
            <p:cNvSpPr/>
            <p:nvPr/>
          </p:nvSpPr>
          <p:spPr>
            <a:xfrm>
              <a:off x="967410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E8011FA8-F4A6-4E67-8EFE-EF14A52C98D9}"/>
                </a:ext>
              </a:extLst>
            </p:cNvPr>
            <p:cNvSpPr/>
            <p:nvPr/>
          </p:nvSpPr>
          <p:spPr>
            <a:xfrm>
              <a:off x="1709532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A3008317-27AC-4597-BF27-76481E1F9E98}"/>
                </a:ext>
              </a:extLst>
            </p:cNvPr>
            <p:cNvSpPr/>
            <p:nvPr/>
          </p:nvSpPr>
          <p:spPr>
            <a:xfrm>
              <a:off x="2451654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117DB2A6-FC85-4A21-A20B-743B844D7233}"/>
                </a:ext>
              </a:extLst>
            </p:cNvPr>
            <p:cNvSpPr/>
            <p:nvPr/>
          </p:nvSpPr>
          <p:spPr>
            <a:xfrm>
              <a:off x="3193776" y="48730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5ED138A9-034C-4673-BDCB-F5715B9C1044}"/>
                </a:ext>
              </a:extLst>
            </p:cNvPr>
            <p:cNvSpPr/>
            <p:nvPr/>
          </p:nvSpPr>
          <p:spPr>
            <a:xfrm>
              <a:off x="3935898" y="487305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4FC29682-E56A-48AA-AD6D-B3BA85E6D890}"/>
                </a:ext>
              </a:extLst>
            </p:cNvPr>
            <p:cNvSpPr/>
            <p:nvPr/>
          </p:nvSpPr>
          <p:spPr>
            <a:xfrm>
              <a:off x="4678020" y="4873055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8734423B-25CA-4122-BC4C-45239822B036}"/>
                </a:ext>
              </a:extLst>
            </p:cNvPr>
            <p:cNvSpPr/>
            <p:nvPr/>
          </p:nvSpPr>
          <p:spPr>
            <a:xfrm>
              <a:off x="5420142" y="4873054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D217DAA1-51AE-4752-AA1D-8BE1CEECE693}"/>
                </a:ext>
              </a:extLst>
            </p:cNvPr>
            <p:cNvSpPr/>
            <p:nvPr/>
          </p:nvSpPr>
          <p:spPr>
            <a:xfrm>
              <a:off x="6162264" y="487305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53754D79-B973-40E6-92E6-C4DD5E2AAD34}"/>
                </a:ext>
              </a:extLst>
            </p:cNvPr>
            <p:cNvSpPr/>
            <p:nvPr/>
          </p:nvSpPr>
          <p:spPr>
            <a:xfrm>
              <a:off x="225288" y="5542507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4B5AF155-FAC3-49B3-8423-ED13ABB3A624}"/>
                </a:ext>
              </a:extLst>
            </p:cNvPr>
            <p:cNvSpPr/>
            <p:nvPr/>
          </p:nvSpPr>
          <p:spPr>
            <a:xfrm>
              <a:off x="967410" y="5542507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C3A291BF-334F-4C25-B72A-5D83EB255D1E}"/>
                </a:ext>
              </a:extLst>
            </p:cNvPr>
            <p:cNvSpPr/>
            <p:nvPr/>
          </p:nvSpPr>
          <p:spPr>
            <a:xfrm>
              <a:off x="1709532" y="5542507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7C4312BF-C627-46C6-9588-8BF0077DA8AC}"/>
                </a:ext>
              </a:extLst>
            </p:cNvPr>
            <p:cNvSpPr/>
            <p:nvPr/>
          </p:nvSpPr>
          <p:spPr>
            <a:xfrm>
              <a:off x="2451654" y="5542507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716402AA-9E21-42A0-A848-D39F64837F92}"/>
                </a:ext>
              </a:extLst>
            </p:cNvPr>
            <p:cNvSpPr/>
            <p:nvPr/>
          </p:nvSpPr>
          <p:spPr>
            <a:xfrm>
              <a:off x="3193776" y="5542507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D7F3F695-4AC6-4A66-BF31-4C72498BBF12}"/>
                </a:ext>
              </a:extLst>
            </p:cNvPr>
            <p:cNvSpPr/>
            <p:nvPr/>
          </p:nvSpPr>
          <p:spPr>
            <a:xfrm>
              <a:off x="3935898" y="554250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089AD8D9-BE35-440D-BD75-EB6C4F23D7AB}"/>
                </a:ext>
              </a:extLst>
            </p:cNvPr>
            <p:cNvSpPr/>
            <p:nvPr/>
          </p:nvSpPr>
          <p:spPr>
            <a:xfrm>
              <a:off x="4678020" y="554250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A7A31C71-81FE-4DFD-AF7B-4E19AFB0CA91}"/>
                </a:ext>
              </a:extLst>
            </p:cNvPr>
            <p:cNvSpPr/>
            <p:nvPr/>
          </p:nvSpPr>
          <p:spPr>
            <a:xfrm>
              <a:off x="5420142" y="5542505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E7FCCF9D-C4B8-4A1D-BE3C-58124DDF62CE}"/>
                </a:ext>
              </a:extLst>
            </p:cNvPr>
            <p:cNvSpPr/>
            <p:nvPr/>
          </p:nvSpPr>
          <p:spPr>
            <a:xfrm>
              <a:off x="6162264" y="5542504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06D5FAE9-0AAD-4DEF-A450-A6FD4A648E5A}"/>
                </a:ext>
              </a:extLst>
            </p:cNvPr>
            <p:cNvSpPr/>
            <p:nvPr/>
          </p:nvSpPr>
          <p:spPr>
            <a:xfrm>
              <a:off x="238539" y="621195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32F4533A-0DB2-4C01-9898-9D36C090F383}"/>
                </a:ext>
              </a:extLst>
            </p:cNvPr>
            <p:cNvSpPr/>
            <p:nvPr/>
          </p:nvSpPr>
          <p:spPr>
            <a:xfrm>
              <a:off x="980661" y="621195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382A8DC7-5576-452A-9B3A-122D6BCAEC22}"/>
                </a:ext>
              </a:extLst>
            </p:cNvPr>
            <p:cNvSpPr/>
            <p:nvPr/>
          </p:nvSpPr>
          <p:spPr>
            <a:xfrm>
              <a:off x="1722783" y="621195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1420705D-1E95-4B31-A9CA-014C0232DE23}"/>
                </a:ext>
              </a:extLst>
            </p:cNvPr>
            <p:cNvSpPr/>
            <p:nvPr/>
          </p:nvSpPr>
          <p:spPr>
            <a:xfrm>
              <a:off x="2464905" y="621195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9E1604E2-74DC-41D2-B00A-C033E3C97BAA}"/>
                </a:ext>
              </a:extLst>
            </p:cNvPr>
            <p:cNvSpPr/>
            <p:nvPr/>
          </p:nvSpPr>
          <p:spPr>
            <a:xfrm>
              <a:off x="3207027" y="6211956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4D5BD764-35DE-47CF-BD00-3C4792C32925}"/>
                </a:ext>
              </a:extLst>
            </p:cNvPr>
            <p:cNvSpPr/>
            <p:nvPr/>
          </p:nvSpPr>
          <p:spPr>
            <a:xfrm>
              <a:off x="3949149" y="6211955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2B9B90A8-E2BC-4AD0-B42E-B711EE46B64D}"/>
                </a:ext>
              </a:extLst>
            </p:cNvPr>
            <p:cNvSpPr/>
            <p:nvPr/>
          </p:nvSpPr>
          <p:spPr>
            <a:xfrm>
              <a:off x="4691271" y="6211955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1AA036A7-3623-451C-BC6C-5474962E503E}"/>
                </a:ext>
              </a:extLst>
            </p:cNvPr>
            <p:cNvSpPr/>
            <p:nvPr/>
          </p:nvSpPr>
          <p:spPr>
            <a:xfrm>
              <a:off x="5433393" y="6211954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A3653744-5589-40D7-AB94-F6A125CB679C}"/>
                </a:ext>
              </a:extLst>
            </p:cNvPr>
            <p:cNvSpPr/>
            <p:nvPr/>
          </p:nvSpPr>
          <p:spPr>
            <a:xfrm>
              <a:off x="6175515" y="621195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EC4691D2-C466-43C7-BEED-50D543A27488}"/>
                </a:ext>
              </a:extLst>
            </p:cNvPr>
            <p:cNvSpPr/>
            <p:nvPr/>
          </p:nvSpPr>
          <p:spPr>
            <a:xfrm>
              <a:off x="225288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95F56288-4769-4793-BC7B-FBD1CD6EAA6F}"/>
                </a:ext>
              </a:extLst>
            </p:cNvPr>
            <p:cNvSpPr/>
            <p:nvPr/>
          </p:nvSpPr>
          <p:spPr>
            <a:xfrm>
              <a:off x="967410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3CA6E784-0C5D-4999-AB47-FAB2A117687D}"/>
                </a:ext>
              </a:extLst>
            </p:cNvPr>
            <p:cNvSpPr/>
            <p:nvPr/>
          </p:nvSpPr>
          <p:spPr>
            <a:xfrm>
              <a:off x="1709532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5BB46185-B69F-45AC-A87E-5BC117DF3107}"/>
                </a:ext>
              </a:extLst>
            </p:cNvPr>
            <p:cNvSpPr/>
            <p:nvPr/>
          </p:nvSpPr>
          <p:spPr>
            <a:xfrm>
              <a:off x="2451654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3641268B-46F4-4F72-A98E-80CF8D0A0028}"/>
                </a:ext>
              </a:extLst>
            </p:cNvPr>
            <p:cNvSpPr/>
            <p:nvPr/>
          </p:nvSpPr>
          <p:spPr>
            <a:xfrm>
              <a:off x="3193776" y="442151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77FEDE1-7005-4FEC-AAC9-DEC33FD2E14D}"/>
                </a:ext>
              </a:extLst>
            </p:cNvPr>
            <p:cNvSpPr/>
            <p:nvPr/>
          </p:nvSpPr>
          <p:spPr>
            <a:xfrm>
              <a:off x="3935898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DC0C3080-54F9-40DE-AE83-CFDBBC436DDD}"/>
                </a:ext>
              </a:extLst>
            </p:cNvPr>
            <p:cNvSpPr/>
            <p:nvPr/>
          </p:nvSpPr>
          <p:spPr>
            <a:xfrm>
              <a:off x="4678020" y="442150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2B36DB74-8DAD-4DC8-BB67-C8D5DE657D24}"/>
                </a:ext>
              </a:extLst>
            </p:cNvPr>
            <p:cNvSpPr/>
            <p:nvPr/>
          </p:nvSpPr>
          <p:spPr>
            <a:xfrm>
              <a:off x="5420142" y="44214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E39DFECB-C122-4F1C-B320-A380F6AA1A2F}"/>
                </a:ext>
              </a:extLst>
            </p:cNvPr>
            <p:cNvSpPr/>
            <p:nvPr/>
          </p:nvSpPr>
          <p:spPr>
            <a:xfrm>
              <a:off x="6162264" y="442148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73523972-CB5B-4E17-8CB5-D6549B2F3516}"/>
                </a:ext>
              </a:extLst>
            </p:cNvPr>
            <p:cNvSpPr/>
            <p:nvPr/>
          </p:nvSpPr>
          <p:spPr>
            <a:xfrm>
              <a:off x="6897761" y="45405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8C563547-A484-4010-9433-07332A40E401}"/>
                </a:ext>
              </a:extLst>
            </p:cNvPr>
            <p:cNvSpPr/>
            <p:nvPr/>
          </p:nvSpPr>
          <p:spPr>
            <a:xfrm>
              <a:off x="6897760" y="980955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94DFB05D-A7E5-45A2-BB6B-E2BABD62A7B9}"/>
                </a:ext>
              </a:extLst>
            </p:cNvPr>
            <p:cNvSpPr/>
            <p:nvPr/>
          </p:nvSpPr>
          <p:spPr>
            <a:xfrm>
              <a:off x="6897761" y="153766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67B8DBC6-8AE5-4775-A782-614C0E96B234}"/>
                </a:ext>
              </a:extLst>
            </p:cNvPr>
            <p:cNvSpPr/>
            <p:nvPr/>
          </p:nvSpPr>
          <p:spPr>
            <a:xfrm>
              <a:off x="6889479" y="220712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0154267B-4E89-4563-9B6B-6DE0D036641F}"/>
                </a:ext>
              </a:extLst>
            </p:cNvPr>
            <p:cNvSpPr/>
            <p:nvPr/>
          </p:nvSpPr>
          <p:spPr>
            <a:xfrm>
              <a:off x="6884510" y="2873262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9632204C-5C69-48BA-939E-3E5052EABDBA}"/>
                </a:ext>
              </a:extLst>
            </p:cNvPr>
            <p:cNvSpPr/>
            <p:nvPr/>
          </p:nvSpPr>
          <p:spPr>
            <a:xfrm>
              <a:off x="6884509" y="3546059"/>
              <a:ext cx="384313" cy="38431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C163ED41-4960-4DF8-8E34-E9D496DA7D76}"/>
                </a:ext>
              </a:extLst>
            </p:cNvPr>
            <p:cNvSpPr/>
            <p:nvPr/>
          </p:nvSpPr>
          <p:spPr>
            <a:xfrm>
              <a:off x="6884508" y="4218856"/>
              <a:ext cx="384313" cy="38431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7E6A1592-86C0-4B86-98F7-7AF39167E0DC}"/>
                </a:ext>
              </a:extLst>
            </p:cNvPr>
            <p:cNvSpPr/>
            <p:nvPr/>
          </p:nvSpPr>
          <p:spPr>
            <a:xfrm>
              <a:off x="6897759" y="489165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7B62E54D-00D8-415D-9932-D3D03D075FE9}"/>
                </a:ext>
              </a:extLst>
            </p:cNvPr>
            <p:cNvSpPr/>
            <p:nvPr/>
          </p:nvSpPr>
          <p:spPr>
            <a:xfrm>
              <a:off x="6897759" y="5554420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AE2D4835-AB29-43AC-86A8-9AE163301E5D}"/>
                </a:ext>
              </a:extLst>
            </p:cNvPr>
            <p:cNvSpPr/>
            <p:nvPr/>
          </p:nvSpPr>
          <p:spPr>
            <a:xfrm>
              <a:off x="6897759" y="6211953"/>
              <a:ext cx="384313" cy="38431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8" name="Audio 307">
            <a:hlinkClick r:id="" action="ppaction://media"/>
            <a:extLst>
              <a:ext uri="{FF2B5EF4-FFF2-40B4-BE49-F238E27FC236}">
                <a16:creationId xmlns:a16="http://schemas.microsoft.com/office/drawing/2014/main" id="{9EABA9F3-F142-4647-949B-02532160CE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4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562"/>
    </mc:Choice>
    <mc:Fallback>
      <p:transition spd="slow" advTm="104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D02208-4FAA-4394-B135-581A7CD58480}"/>
              </a:ext>
            </a:extLst>
          </p:cNvPr>
          <p:cNvSpPr txBox="1"/>
          <p:nvPr/>
        </p:nvSpPr>
        <p:spPr>
          <a:xfrm>
            <a:off x="609600" y="569607"/>
            <a:ext cx="10972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would belong to a religion? How many would be non-religious?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Buddhists</a:t>
            </a:r>
          </a:p>
          <a:p>
            <a:pPr algn="ctr"/>
            <a:r>
              <a:rPr lang="en-GB" sz="2800" dirty="0"/>
              <a:t>Christians</a:t>
            </a:r>
          </a:p>
          <a:p>
            <a:pPr algn="ctr"/>
            <a:r>
              <a:rPr lang="en-GB" sz="2800" dirty="0"/>
              <a:t>Hindus</a:t>
            </a:r>
          </a:p>
          <a:p>
            <a:pPr algn="ctr"/>
            <a:r>
              <a:rPr lang="en-GB" sz="2800" dirty="0"/>
              <a:t>Jews</a:t>
            </a:r>
          </a:p>
          <a:p>
            <a:pPr algn="ctr"/>
            <a:r>
              <a:rPr lang="en-GB" sz="2800" dirty="0"/>
              <a:t>Muslims</a:t>
            </a:r>
          </a:p>
          <a:p>
            <a:pPr algn="ctr"/>
            <a:r>
              <a:rPr lang="en-GB" sz="2800" dirty="0"/>
              <a:t>Sikhs</a:t>
            </a:r>
          </a:p>
          <a:p>
            <a:pPr algn="ctr"/>
            <a:r>
              <a:rPr lang="en-GB" sz="2800" dirty="0"/>
              <a:t>Non-religious</a:t>
            </a:r>
          </a:p>
          <a:p>
            <a:pPr algn="ctr"/>
            <a:endParaRPr lang="en-GB" sz="28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BC41502-B908-4943-8632-78FC3BDE4C8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841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229"/>
    </mc:Choice>
    <mc:Fallback>
      <p:transition spd="slow" advTm="86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504B0B-9E5D-47AB-83D5-A036BBFA814B}"/>
              </a:ext>
            </a:extLst>
          </p:cNvPr>
          <p:cNvSpPr/>
          <p:nvPr/>
        </p:nvSpPr>
        <p:spPr>
          <a:xfrm>
            <a:off x="7673011" y="151179"/>
            <a:ext cx="377687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Globally…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Christians = 32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Muslims = 24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Non-religious = 16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Hindus = 15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Buddhists = 7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Other = 6 (including Sikhs - 0.8; Jews 0.2; Folk religions – 5)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6DF931-59D1-4FF7-9968-7B8E1CC92E43}"/>
              </a:ext>
            </a:extLst>
          </p:cNvPr>
          <p:cNvSpPr/>
          <p:nvPr/>
        </p:nvSpPr>
        <p:spPr>
          <a:xfrm>
            <a:off x="225288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FAF9BF0-29E9-4B56-B629-A6D9D9EC292C}"/>
              </a:ext>
            </a:extLst>
          </p:cNvPr>
          <p:cNvSpPr/>
          <p:nvPr/>
        </p:nvSpPr>
        <p:spPr>
          <a:xfrm>
            <a:off x="967410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F28D49D-B042-4691-BE63-4C588C694ACC}"/>
              </a:ext>
            </a:extLst>
          </p:cNvPr>
          <p:cNvSpPr/>
          <p:nvPr/>
        </p:nvSpPr>
        <p:spPr>
          <a:xfrm>
            <a:off x="1709532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AEBFB0E-D9C3-4AC0-96FF-8032961CD9DA}"/>
              </a:ext>
            </a:extLst>
          </p:cNvPr>
          <p:cNvSpPr/>
          <p:nvPr/>
        </p:nvSpPr>
        <p:spPr>
          <a:xfrm>
            <a:off x="2451654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BA3834-32D3-4673-99E0-8F11723F5959}"/>
              </a:ext>
            </a:extLst>
          </p:cNvPr>
          <p:cNvSpPr/>
          <p:nvPr/>
        </p:nvSpPr>
        <p:spPr>
          <a:xfrm>
            <a:off x="3193776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2C99C81-38CC-40AD-B850-9AB50E647F1F}"/>
              </a:ext>
            </a:extLst>
          </p:cNvPr>
          <p:cNvSpPr/>
          <p:nvPr/>
        </p:nvSpPr>
        <p:spPr>
          <a:xfrm>
            <a:off x="3935898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50B707-9492-4B86-9E70-AFD609C9A01E}"/>
              </a:ext>
            </a:extLst>
          </p:cNvPr>
          <p:cNvSpPr/>
          <p:nvPr/>
        </p:nvSpPr>
        <p:spPr>
          <a:xfrm>
            <a:off x="4678020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78AF7A6-5CB5-4E93-9EC3-399E02E48DA7}"/>
              </a:ext>
            </a:extLst>
          </p:cNvPr>
          <p:cNvSpPr/>
          <p:nvPr/>
        </p:nvSpPr>
        <p:spPr>
          <a:xfrm>
            <a:off x="5420142" y="96903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2B328D-9CFE-4E2C-8EB5-82C70954B7C9}"/>
              </a:ext>
            </a:extLst>
          </p:cNvPr>
          <p:cNvSpPr/>
          <p:nvPr/>
        </p:nvSpPr>
        <p:spPr>
          <a:xfrm>
            <a:off x="6162264" y="96903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9548561-10FC-4DBB-9DAB-314ED69C2E21}"/>
              </a:ext>
            </a:extLst>
          </p:cNvPr>
          <p:cNvSpPr/>
          <p:nvPr/>
        </p:nvSpPr>
        <p:spPr>
          <a:xfrm>
            <a:off x="225288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0570562-B09A-46DA-A0CF-23D330FC7763}"/>
              </a:ext>
            </a:extLst>
          </p:cNvPr>
          <p:cNvSpPr/>
          <p:nvPr/>
        </p:nvSpPr>
        <p:spPr>
          <a:xfrm>
            <a:off x="967410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4DD90BB-C8C9-4366-A119-D3C0C31BB7B2}"/>
              </a:ext>
            </a:extLst>
          </p:cNvPr>
          <p:cNvSpPr/>
          <p:nvPr/>
        </p:nvSpPr>
        <p:spPr>
          <a:xfrm>
            <a:off x="1709532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0E0434-0D67-41DB-9FB5-18DF34108E4E}"/>
              </a:ext>
            </a:extLst>
          </p:cNvPr>
          <p:cNvSpPr/>
          <p:nvPr/>
        </p:nvSpPr>
        <p:spPr>
          <a:xfrm>
            <a:off x="2451654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1E48CB-BCBC-41A2-A83A-FF5D953A424A}"/>
              </a:ext>
            </a:extLst>
          </p:cNvPr>
          <p:cNvSpPr/>
          <p:nvPr/>
        </p:nvSpPr>
        <p:spPr>
          <a:xfrm>
            <a:off x="3193776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18447F-F68F-483F-9B5D-C7033410D921}"/>
              </a:ext>
            </a:extLst>
          </p:cNvPr>
          <p:cNvSpPr/>
          <p:nvPr/>
        </p:nvSpPr>
        <p:spPr>
          <a:xfrm>
            <a:off x="3935898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5B45CB6-86D0-46F3-9E40-975DA2F2F10D}"/>
              </a:ext>
            </a:extLst>
          </p:cNvPr>
          <p:cNvSpPr/>
          <p:nvPr/>
        </p:nvSpPr>
        <p:spPr>
          <a:xfrm>
            <a:off x="4678020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60572C1-627B-4761-BEFF-3535687F94E4}"/>
              </a:ext>
            </a:extLst>
          </p:cNvPr>
          <p:cNvSpPr/>
          <p:nvPr/>
        </p:nvSpPr>
        <p:spPr>
          <a:xfrm>
            <a:off x="5420142" y="152575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B43254F-2E14-427B-A307-0D2A02F042C6}"/>
              </a:ext>
            </a:extLst>
          </p:cNvPr>
          <p:cNvSpPr/>
          <p:nvPr/>
        </p:nvSpPr>
        <p:spPr>
          <a:xfrm>
            <a:off x="6162264" y="152575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B45056D-B6EB-44D4-ABDA-5F0C4A5D9427}"/>
              </a:ext>
            </a:extLst>
          </p:cNvPr>
          <p:cNvSpPr/>
          <p:nvPr/>
        </p:nvSpPr>
        <p:spPr>
          <a:xfrm>
            <a:off x="225288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27B599E-5DDA-4E44-B6DD-BE427AE8038D}"/>
              </a:ext>
            </a:extLst>
          </p:cNvPr>
          <p:cNvSpPr/>
          <p:nvPr/>
        </p:nvSpPr>
        <p:spPr>
          <a:xfrm>
            <a:off x="967410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EBB4437-E7B0-4544-8D29-6F4456D53473}"/>
              </a:ext>
            </a:extLst>
          </p:cNvPr>
          <p:cNvSpPr/>
          <p:nvPr/>
        </p:nvSpPr>
        <p:spPr>
          <a:xfrm>
            <a:off x="1709532" y="2195222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AB26AAE-99D5-4BFE-ADA7-9A965F849C41}"/>
              </a:ext>
            </a:extLst>
          </p:cNvPr>
          <p:cNvSpPr/>
          <p:nvPr/>
        </p:nvSpPr>
        <p:spPr>
          <a:xfrm>
            <a:off x="2451654" y="2195222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877B78-D987-45C2-B76F-5D4A065CF7E6}"/>
              </a:ext>
            </a:extLst>
          </p:cNvPr>
          <p:cNvSpPr/>
          <p:nvPr/>
        </p:nvSpPr>
        <p:spPr>
          <a:xfrm>
            <a:off x="3193776" y="2195222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95CA83C-58C9-4CC5-A104-980B9A5A152E}"/>
              </a:ext>
            </a:extLst>
          </p:cNvPr>
          <p:cNvSpPr/>
          <p:nvPr/>
        </p:nvSpPr>
        <p:spPr>
          <a:xfrm>
            <a:off x="3935898" y="2195221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1A7154-9D4A-42FF-A20D-2F1CC56E03BB}"/>
              </a:ext>
            </a:extLst>
          </p:cNvPr>
          <p:cNvSpPr/>
          <p:nvPr/>
        </p:nvSpPr>
        <p:spPr>
          <a:xfrm>
            <a:off x="4678020" y="2195221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A7A5179-F0B1-4A91-9515-6D216E4FF10C}"/>
              </a:ext>
            </a:extLst>
          </p:cNvPr>
          <p:cNvSpPr/>
          <p:nvPr/>
        </p:nvSpPr>
        <p:spPr>
          <a:xfrm>
            <a:off x="5420142" y="2195220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1455272-7551-4E15-AE5C-40B267035944}"/>
              </a:ext>
            </a:extLst>
          </p:cNvPr>
          <p:cNvSpPr/>
          <p:nvPr/>
        </p:nvSpPr>
        <p:spPr>
          <a:xfrm>
            <a:off x="6162264" y="2195219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EE6E493-9AA2-477E-8496-0186D70C8A6C}"/>
              </a:ext>
            </a:extLst>
          </p:cNvPr>
          <p:cNvSpPr/>
          <p:nvPr/>
        </p:nvSpPr>
        <p:spPr>
          <a:xfrm>
            <a:off x="225288" y="286468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5B10C30-91E9-4B7C-969F-C969D8A5102B}"/>
              </a:ext>
            </a:extLst>
          </p:cNvPr>
          <p:cNvSpPr/>
          <p:nvPr/>
        </p:nvSpPr>
        <p:spPr>
          <a:xfrm>
            <a:off x="967410" y="286468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622DB87-8051-45C4-93CC-6D9E21D83D12}"/>
              </a:ext>
            </a:extLst>
          </p:cNvPr>
          <p:cNvSpPr/>
          <p:nvPr/>
        </p:nvSpPr>
        <p:spPr>
          <a:xfrm>
            <a:off x="1709532" y="286468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7FC2B4-5C06-4975-AEA7-12928FE6A2B6}"/>
              </a:ext>
            </a:extLst>
          </p:cNvPr>
          <p:cNvSpPr/>
          <p:nvPr/>
        </p:nvSpPr>
        <p:spPr>
          <a:xfrm>
            <a:off x="2451654" y="286468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3BB439E-CC2D-4B3A-8356-7BF47FB3A068}"/>
              </a:ext>
            </a:extLst>
          </p:cNvPr>
          <p:cNvSpPr/>
          <p:nvPr/>
        </p:nvSpPr>
        <p:spPr>
          <a:xfrm>
            <a:off x="3193776" y="286468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529CC80-3C1E-4ED4-B976-3782568FA4D8}"/>
              </a:ext>
            </a:extLst>
          </p:cNvPr>
          <p:cNvSpPr/>
          <p:nvPr/>
        </p:nvSpPr>
        <p:spPr>
          <a:xfrm>
            <a:off x="3935898" y="2864684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11B1496-91D6-42F5-94A3-365AEA7AC89B}"/>
              </a:ext>
            </a:extLst>
          </p:cNvPr>
          <p:cNvSpPr/>
          <p:nvPr/>
        </p:nvSpPr>
        <p:spPr>
          <a:xfrm>
            <a:off x="4678020" y="2864684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ABFC7BB-4600-4262-8671-DBAB2A74EFB9}"/>
              </a:ext>
            </a:extLst>
          </p:cNvPr>
          <p:cNvSpPr/>
          <p:nvPr/>
        </p:nvSpPr>
        <p:spPr>
          <a:xfrm>
            <a:off x="5420142" y="286468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449FE51-9249-4304-BED0-101F27F83A62}"/>
              </a:ext>
            </a:extLst>
          </p:cNvPr>
          <p:cNvSpPr/>
          <p:nvPr/>
        </p:nvSpPr>
        <p:spPr>
          <a:xfrm>
            <a:off x="6162264" y="2864682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D3BAD33-FD74-4FD3-961E-875231425809}"/>
              </a:ext>
            </a:extLst>
          </p:cNvPr>
          <p:cNvSpPr/>
          <p:nvPr/>
        </p:nvSpPr>
        <p:spPr>
          <a:xfrm>
            <a:off x="225288" y="3534145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1F2F1F0-717B-4FA9-9496-EE05989FE5F4}"/>
              </a:ext>
            </a:extLst>
          </p:cNvPr>
          <p:cNvSpPr/>
          <p:nvPr/>
        </p:nvSpPr>
        <p:spPr>
          <a:xfrm>
            <a:off x="967410" y="3534145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4630E02-852C-4848-AE36-48077D37CC24}"/>
              </a:ext>
            </a:extLst>
          </p:cNvPr>
          <p:cNvSpPr/>
          <p:nvPr/>
        </p:nvSpPr>
        <p:spPr>
          <a:xfrm>
            <a:off x="1709532" y="3534145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C1C33B7-8884-40BC-A6E4-93BEB661DB90}"/>
              </a:ext>
            </a:extLst>
          </p:cNvPr>
          <p:cNvSpPr/>
          <p:nvPr/>
        </p:nvSpPr>
        <p:spPr>
          <a:xfrm>
            <a:off x="2451654" y="3534145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2309984-50FF-47A6-B19A-D0C2261363A9}"/>
              </a:ext>
            </a:extLst>
          </p:cNvPr>
          <p:cNvSpPr/>
          <p:nvPr/>
        </p:nvSpPr>
        <p:spPr>
          <a:xfrm>
            <a:off x="3193776" y="3534145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D0E0C17-1F2F-41A7-8830-A0A41E558E9A}"/>
              </a:ext>
            </a:extLst>
          </p:cNvPr>
          <p:cNvSpPr/>
          <p:nvPr/>
        </p:nvSpPr>
        <p:spPr>
          <a:xfrm>
            <a:off x="3935898" y="3534144"/>
            <a:ext cx="384313" cy="3843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1C2A33C-B5EE-4776-97F1-D0CF4DDF521C}"/>
              </a:ext>
            </a:extLst>
          </p:cNvPr>
          <p:cNvSpPr/>
          <p:nvPr/>
        </p:nvSpPr>
        <p:spPr>
          <a:xfrm>
            <a:off x="4678020" y="3534144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05543F4-3FFD-42BE-A70A-444DF76C3020}"/>
              </a:ext>
            </a:extLst>
          </p:cNvPr>
          <p:cNvSpPr/>
          <p:nvPr/>
        </p:nvSpPr>
        <p:spPr>
          <a:xfrm>
            <a:off x="5420142" y="353414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D27C135-73CA-4BB9-B2D7-5DD68B6EF732}"/>
              </a:ext>
            </a:extLst>
          </p:cNvPr>
          <p:cNvSpPr/>
          <p:nvPr/>
        </p:nvSpPr>
        <p:spPr>
          <a:xfrm>
            <a:off x="6162264" y="3534142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C0A1C1C-CAA6-4F9E-BA86-D0911616BA37}"/>
              </a:ext>
            </a:extLst>
          </p:cNvPr>
          <p:cNvSpPr/>
          <p:nvPr/>
        </p:nvSpPr>
        <p:spPr>
          <a:xfrm>
            <a:off x="225288" y="4203602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E42EC7E-53A6-4549-AB4D-0ECD33284E1E}"/>
              </a:ext>
            </a:extLst>
          </p:cNvPr>
          <p:cNvSpPr/>
          <p:nvPr/>
        </p:nvSpPr>
        <p:spPr>
          <a:xfrm>
            <a:off x="967410" y="4203602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A33D476-E64D-4076-B6EB-9EDECE12E799}"/>
              </a:ext>
            </a:extLst>
          </p:cNvPr>
          <p:cNvSpPr/>
          <p:nvPr/>
        </p:nvSpPr>
        <p:spPr>
          <a:xfrm>
            <a:off x="1709532" y="4203602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FC48737-5EFB-4893-BB02-3AF13895D8E8}"/>
              </a:ext>
            </a:extLst>
          </p:cNvPr>
          <p:cNvSpPr/>
          <p:nvPr/>
        </p:nvSpPr>
        <p:spPr>
          <a:xfrm>
            <a:off x="2451654" y="4203602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14015CF-1C7E-44AB-BE79-C9DECC3CA406}"/>
              </a:ext>
            </a:extLst>
          </p:cNvPr>
          <p:cNvSpPr/>
          <p:nvPr/>
        </p:nvSpPr>
        <p:spPr>
          <a:xfrm>
            <a:off x="3193776" y="4203602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C9B3BF1-3A18-4111-819F-AA753C601F28}"/>
              </a:ext>
            </a:extLst>
          </p:cNvPr>
          <p:cNvSpPr/>
          <p:nvPr/>
        </p:nvSpPr>
        <p:spPr>
          <a:xfrm>
            <a:off x="3935898" y="4203601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36A15A6-AE99-47C7-9B13-FCA39566C9D2}"/>
              </a:ext>
            </a:extLst>
          </p:cNvPr>
          <p:cNvSpPr/>
          <p:nvPr/>
        </p:nvSpPr>
        <p:spPr>
          <a:xfrm>
            <a:off x="4678020" y="4203601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70E82A5-107C-4743-8B6B-30F3D3D25887}"/>
              </a:ext>
            </a:extLst>
          </p:cNvPr>
          <p:cNvSpPr/>
          <p:nvPr/>
        </p:nvSpPr>
        <p:spPr>
          <a:xfrm>
            <a:off x="5420142" y="4203600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AF4A82D-615A-4C52-967B-BB52F338BCBF}"/>
              </a:ext>
            </a:extLst>
          </p:cNvPr>
          <p:cNvSpPr/>
          <p:nvPr/>
        </p:nvSpPr>
        <p:spPr>
          <a:xfrm>
            <a:off x="6162264" y="4203599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8C462DF-9F8E-4DBF-971F-0012418181F1}"/>
              </a:ext>
            </a:extLst>
          </p:cNvPr>
          <p:cNvSpPr/>
          <p:nvPr/>
        </p:nvSpPr>
        <p:spPr>
          <a:xfrm>
            <a:off x="225288" y="48730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364951C-01FF-4D3E-BC8E-D3B71E4EAE7E}"/>
              </a:ext>
            </a:extLst>
          </p:cNvPr>
          <p:cNvSpPr/>
          <p:nvPr/>
        </p:nvSpPr>
        <p:spPr>
          <a:xfrm>
            <a:off x="967410" y="48730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26EAB11-DB86-445A-90E9-593B0CEAF5EE}"/>
              </a:ext>
            </a:extLst>
          </p:cNvPr>
          <p:cNvSpPr/>
          <p:nvPr/>
        </p:nvSpPr>
        <p:spPr>
          <a:xfrm>
            <a:off x="1709532" y="48730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EFFFA32-EC73-459C-9C62-78453CEF19FB}"/>
              </a:ext>
            </a:extLst>
          </p:cNvPr>
          <p:cNvSpPr/>
          <p:nvPr/>
        </p:nvSpPr>
        <p:spPr>
          <a:xfrm>
            <a:off x="2451654" y="48730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ABF87E7B-D606-4DFB-BAAA-3582B558C0D8}"/>
              </a:ext>
            </a:extLst>
          </p:cNvPr>
          <p:cNvSpPr/>
          <p:nvPr/>
        </p:nvSpPr>
        <p:spPr>
          <a:xfrm>
            <a:off x="3193776" y="48730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3FE16CE-4000-4424-AB19-203594CE2CB4}"/>
              </a:ext>
            </a:extLst>
          </p:cNvPr>
          <p:cNvSpPr/>
          <p:nvPr/>
        </p:nvSpPr>
        <p:spPr>
          <a:xfrm>
            <a:off x="3935898" y="487305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38F5087-5FE3-456D-8679-456335BBB3C5}"/>
              </a:ext>
            </a:extLst>
          </p:cNvPr>
          <p:cNvSpPr/>
          <p:nvPr/>
        </p:nvSpPr>
        <p:spPr>
          <a:xfrm>
            <a:off x="4678020" y="4873055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1FC4F3-19EC-4FFD-85E5-E34AFF14DAB6}"/>
              </a:ext>
            </a:extLst>
          </p:cNvPr>
          <p:cNvSpPr/>
          <p:nvPr/>
        </p:nvSpPr>
        <p:spPr>
          <a:xfrm>
            <a:off x="5420142" y="4873054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0F74954F-0C3F-4918-BAE9-EDF4EF0FE408}"/>
              </a:ext>
            </a:extLst>
          </p:cNvPr>
          <p:cNvSpPr/>
          <p:nvPr/>
        </p:nvSpPr>
        <p:spPr>
          <a:xfrm>
            <a:off x="6162264" y="4873053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2767003-5146-478C-8A53-DE11E473D468}"/>
              </a:ext>
            </a:extLst>
          </p:cNvPr>
          <p:cNvSpPr/>
          <p:nvPr/>
        </p:nvSpPr>
        <p:spPr>
          <a:xfrm>
            <a:off x="225288" y="5542507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FC381FE-C7AA-46A7-942E-F56E59F33172}"/>
              </a:ext>
            </a:extLst>
          </p:cNvPr>
          <p:cNvSpPr/>
          <p:nvPr/>
        </p:nvSpPr>
        <p:spPr>
          <a:xfrm>
            <a:off x="967410" y="5542507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241F118-76CD-4CDB-B1F4-41AF40EACBEC}"/>
              </a:ext>
            </a:extLst>
          </p:cNvPr>
          <p:cNvSpPr/>
          <p:nvPr/>
        </p:nvSpPr>
        <p:spPr>
          <a:xfrm>
            <a:off x="1709532" y="5542507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1FFBDE7-2412-4556-ABA8-78CF51878EE7}"/>
              </a:ext>
            </a:extLst>
          </p:cNvPr>
          <p:cNvSpPr/>
          <p:nvPr/>
        </p:nvSpPr>
        <p:spPr>
          <a:xfrm>
            <a:off x="2451654" y="5542507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990F383-211D-492B-9E8A-B4F8F9AE8C63}"/>
              </a:ext>
            </a:extLst>
          </p:cNvPr>
          <p:cNvSpPr/>
          <p:nvPr/>
        </p:nvSpPr>
        <p:spPr>
          <a:xfrm>
            <a:off x="3193776" y="5542507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2D1A0D68-C338-44EB-897A-699414FFCB15}"/>
              </a:ext>
            </a:extLst>
          </p:cNvPr>
          <p:cNvSpPr/>
          <p:nvPr/>
        </p:nvSpPr>
        <p:spPr>
          <a:xfrm>
            <a:off x="3935898" y="554250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557D501-8F44-4400-B30D-1C5B5366183C}"/>
              </a:ext>
            </a:extLst>
          </p:cNvPr>
          <p:cNvSpPr/>
          <p:nvPr/>
        </p:nvSpPr>
        <p:spPr>
          <a:xfrm>
            <a:off x="4678020" y="554250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5FFCF40-CB2D-4A8E-9D08-7005EA8DCD22}"/>
              </a:ext>
            </a:extLst>
          </p:cNvPr>
          <p:cNvSpPr/>
          <p:nvPr/>
        </p:nvSpPr>
        <p:spPr>
          <a:xfrm>
            <a:off x="5420142" y="5542505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C5426623-36C8-4CFE-B8F4-931AAED6464B}"/>
              </a:ext>
            </a:extLst>
          </p:cNvPr>
          <p:cNvSpPr/>
          <p:nvPr/>
        </p:nvSpPr>
        <p:spPr>
          <a:xfrm>
            <a:off x="6162264" y="5542504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A6DB99E-C0BB-4D05-B12E-B418DEFE6E68}"/>
              </a:ext>
            </a:extLst>
          </p:cNvPr>
          <p:cNvSpPr/>
          <p:nvPr/>
        </p:nvSpPr>
        <p:spPr>
          <a:xfrm>
            <a:off x="238539" y="62119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51F66AF-D0DB-4CB3-B18F-09E9DADF2774}"/>
              </a:ext>
            </a:extLst>
          </p:cNvPr>
          <p:cNvSpPr/>
          <p:nvPr/>
        </p:nvSpPr>
        <p:spPr>
          <a:xfrm>
            <a:off x="980661" y="62119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A24CED2-B7CF-4CC9-854E-4BE99E7D0152}"/>
              </a:ext>
            </a:extLst>
          </p:cNvPr>
          <p:cNvSpPr/>
          <p:nvPr/>
        </p:nvSpPr>
        <p:spPr>
          <a:xfrm>
            <a:off x="1722783" y="62119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EE26815-7746-4CFE-8BC3-2175263F8899}"/>
              </a:ext>
            </a:extLst>
          </p:cNvPr>
          <p:cNvSpPr/>
          <p:nvPr/>
        </p:nvSpPr>
        <p:spPr>
          <a:xfrm>
            <a:off x="2464905" y="62119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18AA655-2A67-44C1-A945-9058C690EC7E}"/>
              </a:ext>
            </a:extLst>
          </p:cNvPr>
          <p:cNvSpPr/>
          <p:nvPr/>
        </p:nvSpPr>
        <p:spPr>
          <a:xfrm>
            <a:off x="3207027" y="62119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6F01502-28B9-406C-8CD6-5D2BBF829BA5}"/>
              </a:ext>
            </a:extLst>
          </p:cNvPr>
          <p:cNvSpPr/>
          <p:nvPr/>
        </p:nvSpPr>
        <p:spPr>
          <a:xfrm>
            <a:off x="3949149" y="6211955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322DB985-66E0-42F2-B685-BA23188207CC}"/>
              </a:ext>
            </a:extLst>
          </p:cNvPr>
          <p:cNvSpPr/>
          <p:nvPr/>
        </p:nvSpPr>
        <p:spPr>
          <a:xfrm>
            <a:off x="4691271" y="6211955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B4161F6-B160-4944-A347-CC8860E0DB4B}"/>
              </a:ext>
            </a:extLst>
          </p:cNvPr>
          <p:cNvSpPr/>
          <p:nvPr/>
        </p:nvSpPr>
        <p:spPr>
          <a:xfrm>
            <a:off x="5433393" y="6211954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AD7F1D9-ACD8-4EFA-83BB-B556F8A2215B}"/>
              </a:ext>
            </a:extLst>
          </p:cNvPr>
          <p:cNvSpPr/>
          <p:nvPr/>
        </p:nvSpPr>
        <p:spPr>
          <a:xfrm>
            <a:off x="6175515" y="6211953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8C14753-DDCA-4D3D-AA41-AFA72FA9F798}"/>
              </a:ext>
            </a:extLst>
          </p:cNvPr>
          <p:cNvSpPr/>
          <p:nvPr/>
        </p:nvSpPr>
        <p:spPr>
          <a:xfrm>
            <a:off x="225288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B78A916-E05B-4076-BE41-BEA292DBDDAD}"/>
              </a:ext>
            </a:extLst>
          </p:cNvPr>
          <p:cNvSpPr/>
          <p:nvPr/>
        </p:nvSpPr>
        <p:spPr>
          <a:xfrm>
            <a:off x="967410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E9397F5-FBA1-4AB4-8EB2-4C48D704AAC2}"/>
              </a:ext>
            </a:extLst>
          </p:cNvPr>
          <p:cNvSpPr/>
          <p:nvPr/>
        </p:nvSpPr>
        <p:spPr>
          <a:xfrm>
            <a:off x="1709532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F904623-C0EF-4A03-AB80-574208F5FE9E}"/>
              </a:ext>
            </a:extLst>
          </p:cNvPr>
          <p:cNvSpPr/>
          <p:nvPr/>
        </p:nvSpPr>
        <p:spPr>
          <a:xfrm>
            <a:off x="2451654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0F9E230F-110B-419F-8A49-5348323145B7}"/>
              </a:ext>
            </a:extLst>
          </p:cNvPr>
          <p:cNvSpPr/>
          <p:nvPr/>
        </p:nvSpPr>
        <p:spPr>
          <a:xfrm>
            <a:off x="3193776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0C4BB2E3-F3D9-45D4-8F4F-75577E93C7CA}"/>
              </a:ext>
            </a:extLst>
          </p:cNvPr>
          <p:cNvSpPr/>
          <p:nvPr/>
        </p:nvSpPr>
        <p:spPr>
          <a:xfrm>
            <a:off x="3935898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5DF8C697-87D2-4620-BC86-BF4E4BA17552}"/>
              </a:ext>
            </a:extLst>
          </p:cNvPr>
          <p:cNvSpPr/>
          <p:nvPr/>
        </p:nvSpPr>
        <p:spPr>
          <a:xfrm>
            <a:off x="4678020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4DBBFB85-FD33-45FA-8C9F-70B30241BEF6}"/>
              </a:ext>
            </a:extLst>
          </p:cNvPr>
          <p:cNvSpPr/>
          <p:nvPr/>
        </p:nvSpPr>
        <p:spPr>
          <a:xfrm>
            <a:off x="5420142" y="44214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583A4D9A-2397-40AF-826A-EFC75715CCA9}"/>
              </a:ext>
            </a:extLst>
          </p:cNvPr>
          <p:cNvSpPr/>
          <p:nvPr/>
        </p:nvSpPr>
        <p:spPr>
          <a:xfrm>
            <a:off x="6162264" y="44214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933D322-E089-4906-B592-A1055273350A}"/>
              </a:ext>
            </a:extLst>
          </p:cNvPr>
          <p:cNvSpPr/>
          <p:nvPr/>
        </p:nvSpPr>
        <p:spPr>
          <a:xfrm>
            <a:off x="6897761" y="45405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71DD910-E3FF-4AF5-83DB-97B0D28D4A3D}"/>
              </a:ext>
            </a:extLst>
          </p:cNvPr>
          <p:cNvSpPr/>
          <p:nvPr/>
        </p:nvSpPr>
        <p:spPr>
          <a:xfrm>
            <a:off x="6897760" y="9809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8855163-4F19-40A5-9E7A-FFBE8E9A86F5}"/>
              </a:ext>
            </a:extLst>
          </p:cNvPr>
          <p:cNvSpPr/>
          <p:nvPr/>
        </p:nvSpPr>
        <p:spPr>
          <a:xfrm>
            <a:off x="6897761" y="153766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90350CD-0498-4F17-80A7-14628404EC51}"/>
              </a:ext>
            </a:extLst>
          </p:cNvPr>
          <p:cNvSpPr/>
          <p:nvPr/>
        </p:nvSpPr>
        <p:spPr>
          <a:xfrm>
            <a:off x="6889479" y="2207129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B9F818-3A6C-4251-AAAA-B33C838408A0}"/>
              </a:ext>
            </a:extLst>
          </p:cNvPr>
          <p:cNvSpPr/>
          <p:nvPr/>
        </p:nvSpPr>
        <p:spPr>
          <a:xfrm>
            <a:off x="6884510" y="2873262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32B27E4-714E-4839-823C-347CD870BBDB}"/>
              </a:ext>
            </a:extLst>
          </p:cNvPr>
          <p:cNvSpPr/>
          <p:nvPr/>
        </p:nvSpPr>
        <p:spPr>
          <a:xfrm>
            <a:off x="6884509" y="3546059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F74EE74-C227-441C-BEB0-FE349B315CAD}"/>
              </a:ext>
            </a:extLst>
          </p:cNvPr>
          <p:cNvSpPr/>
          <p:nvPr/>
        </p:nvSpPr>
        <p:spPr>
          <a:xfrm>
            <a:off x="6884508" y="42188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EB1D5252-5973-4752-A35A-0B732A40C000}"/>
              </a:ext>
            </a:extLst>
          </p:cNvPr>
          <p:cNvSpPr/>
          <p:nvPr/>
        </p:nvSpPr>
        <p:spPr>
          <a:xfrm>
            <a:off x="6897759" y="4891653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6B9D8BD1-548B-49BC-92B2-7D6BCEB451E4}"/>
              </a:ext>
            </a:extLst>
          </p:cNvPr>
          <p:cNvSpPr/>
          <p:nvPr/>
        </p:nvSpPr>
        <p:spPr>
          <a:xfrm>
            <a:off x="6897759" y="5554420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FAE34D46-DB10-4FF3-A9C9-31E7BD546BB3}"/>
              </a:ext>
            </a:extLst>
          </p:cNvPr>
          <p:cNvSpPr/>
          <p:nvPr/>
        </p:nvSpPr>
        <p:spPr>
          <a:xfrm>
            <a:off x="6897759" y="6211953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Audio 102">
            <a:hlinkClick r:id="" action="ppaction://media"/>
            <a:extLst>
              <a:ext uri="{FF2B5EF4-FFF2-40B4-BE49-F238E27FC236}">
                <a16:creationId xmlns:a16="http://schemas.microsoft.com/office/drawing/2014/main" id="{E5AD98A3-9084-4FDA-8DBE-E8679557D92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0583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861"/>
    </mc:Choice>
    <mc:Fallback>
      <p:transition spd="slow" advTm="598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2E76A4-0931-42F0-A29D-8B852C8F34A6}"/>
              </a:ext>
            </a:extLst>
          </p:cNvPr>
          <p:cNvSpPr txBox="1"/>
          <p:nvPr/>
        </p:nvSpPr>
        <p:spPr>
          <a:xfrm>
            <a:off x="430696" y="92529"/>
            <a:ext cx="1097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 imagine that the UK was a village of 100 people.</a:t>
            </a:r>
            <a:endParaRPr lang="en-US" sz="2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5FE48D6-027F-4586-8D30-AEF9B3999AD0}"/>
              </a:ext>
            </a:extLst>
          </p:cNvPr>
          <p:cNvSpPr/>
          <p:nvPr/>
        </p:nvSpPr>
        <p:spPr>
          <a:xfrm>
            <a:off x="2385390" y="113824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4FCB9C0-FAF0-4567-92D8-DCB6B1B21771}"/>
              </a:ext>
            </a:extLst>
          </p:cNvPr>
          <p:cNvSpPr/>
          <p:nvPr/>
        </p:nvSpPr>
        <p:spPr>
          <a:xfrm>
            <a:off x="3127512" y="113824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66C3A7F-A4E4-44C5-A70C-653EEE3DD22F}"/>
              </a:ext>
            </a:extLst>
          </p:cNvPr>
          <p:cNvSpPr/>
          <p:nvPr/>
        </p:nvSpPr>
        <p:spPr>
          <a:xfrm>
            <a:off x="3869634" y="113824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BE5951-9A4C-4BD7-A287-FCD139B9829A}"/>
              </a:ext>
            </a:extLst>
          </p:cNvPr>
          <p:cNvSpPr/>
          <p:nvPr/>
        </p:nvSpPr>
        <p:spPr>
          <a:xfrm>
            <a:off x="4611756" y="113824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690056-B3AB-4C35-B9ED-6108C53E1D6E}"/>
              </a:ext>
            </a:extLst>
          </p:cNvPr>
          <p:cNvSpPr/>
          <p:nvPr/>
        </p:nvSpPr>
        <p:spPr>
          <a:xfrm>
            <a:off x="5353878" y="113824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BAFAE32-7F37-4235-85E9-83832746FBA0}"/>
              </a:ext>
            </a:extLst>
          </p:cNvPr>
          <p:cNvSpPr/>
          <p:nvPr/>
        </p:nvSpPr>
        <p:spPr>
          <a:xfrm>
            <a:off x="6096000" y="113824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15BE47-92AA-4A1E-B49F-DD571D10B6BF}"/>
              </a:ext>
            </a:extLst>
          </p:cNvPr>
          <p:cNvSpPr/>
          <p:nvPr/>
        </p:nvSpPr>
        <p:spPr>
          <a:xfrm>
            <a:off x="6838122" y="113824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F170ACD-585E-4027-9811-38E0B9781779}"/>
              </a:ext>
            </a:extLst>
          </p:cNvPr>
          <p:cNvSpPr/>
          <p:nvPr/>
        </p:nvSpPr>
        <p:spPr>
          <a:xfrm>
            <a:off x="7580244" y="1138241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14FF36-16F0-4E8E-8958-972419597551}"/>
              </a:ext>
            </a:extLst>
          </p:cNvPr>
          <p:cNvSpPr/>
          <p:nvPr/>
        </p:nvSpPr>
        <p:spPr>
          <a:xfrm>
            <a:off x="8322366" y="1138240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4B4075-8D8B-40D3-AEF7-9CE062980C9F}"/>
              </a:ext>
            </a:extLst>
          </p:cNvPr>
          <p:cNvSpPr/>
          <p:nvPr/>
        </p:nvSpPr>
        <p:spPr>
          <a:xfrm>
            <a:off x="2385390" y="16949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14CAF6-7C4E-47A0-B6DF-C77D4C08AFE7}"/>
              </a:ext>
            </a:extLst>
          </p:cNvPr>
          <p:cNvSpPr/>
          <p:nvPr/>
        </p:nvSpPr>
        <p:spPr>
          <a:xfrm>
            <a:off x="3127512" y="16949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8A7D483-1C38-4D77-981C-560769BC727B}"/>
              </a:ext>
            </a:extLst>
          </p:cNvPr>
          <p:cNvSpPr/>
          <p:nvPr/>
        </p:nvSpPr>
        <p:spPr>
          <a:xfrm>
            <a:off x="3869634" y="16949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9F2D4CB-B9E4-4180-82C6-33325B7DE42C}"/>
              </a:ext>
            </a:extLst>
          </p:cNvPr>
          <p:cNvSpPr/>
          <p:nvPr/>
        </p:nvSpPr>
        <p:spPr>
          <a:xfrm>
            <a:off x="4611756" y="16949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AD21F50-DD88-42C7-9C64-CBF3F7BB3E10}"/>
              </a:ext>
            </a:extLst>
          </p:cNvPr>
          <p:cNvSpPr/>
          <p:nvPr/>
        </p:nvSpPr>
        <p:spPr>
          <a:xfrm>
            <a:off x="5353878" y="16949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41CBA6B-F332-4B36-848C-D01DCD31658A}"/>
              </a:ext>
            </a:extLst>
          </p:cNvPr>
          <p:cNvSpPr/>
          <p:nvPr/>
        </p:nvSpPr>
        <p:spPr>
          <a:xfrm>
            <a:off x="6096000" y="16949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3D17AC9-A356-41A6-B222-E11E106306F4}"/>
              </a:ext>
            </a:extLst>
          </p:cNvPr>
          <p:cNvSpPr/>
          <p:nvPr/>
        </p:nvSpPr>
        <p:spPr>
          <a:xfrm>
            <a:off x="6838122" y="16949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0A4A100-56F3-47A0-8E6F-0C47C2541720}"/>
              </a:ext>
            </a:extLst>
          </p:cNvPr>
          <p:cNvSpPr/>
          <p:nvPr/>
        </p:nvSpPr>
        <p:spPr>
          <a:xfrm>
            <a:off x="7580244" y="169495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6C11C8D-E4C9-4939-B01E-905AA4CC97F4}"/>
              </a:ext>
            </a:extLst>
          </p:cNvPr>
          <p:cNvSpPr/>
          <p:nvPr/>
        </p:nvSpPr>
        <p:spPr>
          <a:xfrm>
            <a:off x="8322366" y="169495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2670B1B-C91E-498B-998A-10ACA4C1A23D}"/>
              </a:ext>
            </a:extLst>
          </p:cNvPr>
          <p:cNvSpPr/>
          <p:nvPr/>
        </p:nvSpPr>
        <p:spPr>
          <a:xfrm>
            <a:off x="2385390" y="236442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25E85C3-0B31-4CDB-AD03-E5C335775B4C}"/>
              </a:ext>
            </a:extLst>
          </p:cNvPr>
          <p:cNvSpPr/>
          <p:nvPr/>
        </p:nvSpPr>
        <p:spPr>
          <a:xfrm>
            <a:off x="3127512" y="236442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46095A4-D1E4-4FDE-AE0A-738345539734}"/>
              </a:ext>
            </a:extLst>
          </p:cNvPr>
          <p:cNvSpPr/>
          <p:nvPr/>
        </p:nvSpPr>
        <p:spPr>
          <a:xfrm>
            <a:off x="3869634" y="236442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248615F-B6E3-43DA-A802-A95AD9337BEC}"/>
              </a:ext>
            </a:extLst>
          </p:cNvPr>
          <p:cNvSpPr/>
          <p:nvPr/>
        </p:nvSpPr>
        <p:spPr>
          <a:xfrm>
            <a:off x="4611756" y="236442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6A0393A-C490-4599-BA60-BFFDBDFC84CF}"/>
              </a:ext>
            </a:extLst>
          </p:cNvPr>
          <p:cNvSpPr/>
          <p:nvPr/>
        </p:nvSpPr>
        <p:spPr>
          <a:xfrm>
            <a:off x="5353878" y="236442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108BB88-C3E4-44D8-9B65-CCA689E8E70A}"/>
              </a:ext>
            </a:extLst>
          </p:cNvPr>
          <p:cNvSpPr/>
          <p:nvPr/>
        </p:nvSpPr>
        <p:spPr>
          <a:xfrm>
            <a:off x="6096000" y="236442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F7740A7-6EC0-4B3E-A5E4-05D2618130DC}"/>
              </a:ext>
            </a:extLst>
          </p:cNvPr>
          <p:cNvSpPr/>
          <p:nvPr/>
        </p:nvSpPr>
        <p:spPr>
          <a:xfrm>
            <a:off x="6838122" y="236442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B1B4E4E-5813-461A-88E9-71D59FB8535C}"/>
              </a:ext>
            </a:extLst>
          </p:cNvPr>
          <p:cNvSpPr/>
          <p:nvPr/>
        </p:nvSpPr>
        <p:spPr>
          <a:xfrm>
            <a:off x="7580244" y="236442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99CA53-1641-4FFE-8511-19376D45FF3D}"/>
              </a:ext>
            </a:extLst>
          </p:cNvPr>
          <p:cNvSpPr/>
          <p:nvPr/>
        </p:nvSpPr>
        <p:spPr>
          <a:xfrm>
            <a:off x="8322366" y="2364421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64848ED-82A9-4E52-BBE8-2878522C4386}"/>
              </a:ext>
            </a:extLst>
          </p:cNvPr>
          <p:cNvSpPr/>
          <p:nvPr/>
        </p:nvSpPr>
        <p:spPr>
          <a:xfrm>
            <a:off x="2385390" y="303388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1572D1F-021B-4F83-9FE4-52E888B7C2CE}"/>
              </a:ext>
            </a:extLst>
          </p:cNvPr>
          <p:cNvSpPr/>
          <p:nvPr/>
        </p:nvSpPr>
        <p:spPr>
          <a:xfrm>
            <a:off x="3127512" y="303388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2FAD009-3A5E-4509-8DE7-80887E342204}"/>
              </a:ext>
            </a:extLst>
          </p:cNvPr>
          <p:cNvSpPr/>
          <p:nvPr/>
        </p:nvSpPr>
        <p:spPr>
          <a:xfrm>
            <a:off x="3869634" y="303388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8803BEA-7B0A-4788-A268-D414BAD14074}"/>
              </a:ext>
            </a:extLst>
          </p:cNvPr>
          <p:cNvSpPr/>
          <p:nvPr/>
        </p:nvSpPr>
        <p:spPr>
          <a:xfrm>
            <a:off x="4611756" y="303388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EC7DA47-0201-49AA-BCAF-31661938FAB0}"/>
              </a:ext>
            </a:extLst>
          </p:cNvPr>
          <p:cNvSpPr/>
          <p:nvPr/>
        </p:nvSpPr>
        <p:spPr>
          <a:xfrm>
            <a:off x="5353878" y="303388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6D9DC17-4C03-406E-B19C-CE0A7D02E341}"/>
              </a:ext>
            </a:extLst>
          </p:cNvPr>
          <p:cNvSpPr/>
          <p:nvPr/>
        </p:nvSpPr>
        <p:spPr>
          <a:xfrm>
            <a:off x="6096000" y="303388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E7A7235-3316-4DF5-9DFA-1D10326BB1EB}"/>
              </a:ext>
            </a:extLst>
          </p:cNvPr>
          <p:cNvSpPr/>
          <p:nvPr/>
        </p:nvSpPr>
        <p:spPr>
          <a:xfrm>
            <a:off x="6838122" y="303388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8D03850-2307-4340-815C-FE5C2E776259}"/>
              </a:ext>
            </a:extLst>
          </p:cNvPr>
          <p:cNvSpPr/>
          <p:nvPr/>
        </p:nvSpPr>
        <p:spPr>
          <a:xfrm>
            <a:off x="7580244" y="303388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892EF8E-320D-46EE-BAF4-2FBC39FB64EA}"/>
              </a:ext>
            </a:extLst>
          </p:cNvPr>
          <p:cNvSpPr/>
          <p:nvPr/>
        </p:nvSpPr>
        <p:spPr>
          <a:xfrm>
            <a:off x="8322366" y="303388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28971F6-97C2-458E-A879-1F538EA52150}"/>
              </a:ext>
            </a:extLst>
          </p:cNvPr>
          <p:cNvSpPr/>
          <p:nvPr/>
        </p:nvSpPr>
        <p:spPr>
          <a:xfrm>
            <a:off x="2385390" y="37033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9465B30-CB4D-4693-86D3-F44196548789}"/>
              </a:ext>
            </a:extLst>
          </p:cNvPr>
          <p:cNvSpPr/>
          <p:nvPr/>
        </p:nvSpPr>
        <p:spPr>
          <a:xfrm>
            <a:off x="3127512" y="37033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B749761-F211-4CCC-980F-B8F49E30E1BC}"/>
              </a:ext>
            </a:extLst>
          </p:cNvPr>
          <p:cNvSpPr/>
          <p:nvPr/>
        </p:nvSpPr>
        <p:spPr>
          <a:xfrm>
            <a:off x="3869634" y="37033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F1C610B-4066-44E9-ACD8-A10B057A6089}"/>
              </a:ext>
            </a:extLst>
          </p:cNvPr>
          <p:cNvSpPr/>
          <p:nvPr/>
        </p:nvSpPr>
        <p:spPr>
          <a:xfrm>
            <a:off x="4611756" y="37033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2FC9588-3232-4BD1-A902-4F4F93221276}"/>
              </a:ext>
            </a:extLst>
          </p:cNvPr>
          <p:cNvSpPr/>
          <p:nvPr/>
        </p:nvSpPr>
        <p:spPr>
          <a:xfrm>
            <a:off x="5353878" y="37033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39F6C5D-C8B2-42CB-8FFB-F2FDD76C5DC6}"/>
              </a:ext>
            </a:extLst>
          </p:cNvPr>
          <p:cNvSpPr/>
          <p:nvPr/>
        </p:nvSpPr>
        <p:spPr>
          <a:xfrm>
            <a:off x="6096000" y="370334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B441593-994C-4226-9BE3-2B65BEB0590B}"/>
              </a:ext>
            </a:extLst>
          </p:cNvPr>
          <p:cNvSpPr/>
          <p:nvPr/>
        </p:nvSpPr>
        <p:spPr>
          <a:xfrm>
            <a:off x="6838122" y="370334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2972953A-B21D-41AD-82F9-F04C0D26BA30}"/>
              </a:ext>
            </a:extLst>
          </p:cNvPr>
          <p:cNvSpPr/>
          <p:nvPr/>
        </p:nvSpPr>
        <p:spPr>
          <a:xfrm>
            <a:off x="7580244" y="370334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A02111A-7B9E-4AAB-AF77-0C5945808120}"/>
              </a:ext>
            </a:extLst>
          </p:cNvPr>
          <p:cNvSpPr/>
          <p:nvPr/>
        </p:nvSpPr>
        <p:spPr>
          <a:xfrm>
            <a:off x="8322366" y="370334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77E784-33CD-4D9F-B755-FAD3306B98E2}"/>
              </a:ext>
            </a:extLst>
          </p:cNvPr>
          <p:cNvSpPr/>
          <p:nvPr/>
        </p:nvSpPr>
        <p:spPr>
          <a:xfrm>
            <a:off x="2385390" y="437280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355E6C7-9F12-4B59-9174-0989005E0418}"/>
              </a:ext>
            </a:extLst>
          </p:cNvPr>
          <p:cNvSpPr/>
          <p:nvPr/>
        </p:nvSpPr>
        <p:spPr>
          <a:xfrm>
            <a:off x="3127512" y="437280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9C0FB9A-E1D7-4105-93C5-1ED99B68D0BA}"/>
              </a:ext>
            </a:extLst>
          </p:cNvPr>
          <p:cNvSpPr/>
          <p:nvPr/>
        </p:nvSpPr>
        <p:spPr>
          <a:xfrm>
            <a:off x="3869634" y="437280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78FE890-D6CE-43E4-988C-25817C9A88BD}"/>
              </a:ext>
            </a:extLst>
          </p:cNvPr>
          <p:cNvSpPr/>
          <p:nvPr/>
        </p:nvSpPr>
        <p:spPr>
          <a:xfrm>
            <a:off x="4611756" y="437280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F5F9073-17B5-4561-8633-DF53C7BAD88B}"/>
              </a:ext>
            </a:extLst>
          </p:cNvPr>
          <p:cNvSpPr/>
          <p:nvPr/>
        </p:nvSpPr>
        <p:spPr>
          <a:xfrm>
            <a:off x="5353878" y="437280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9C1CE0B-E966-4A64-8016-513F194DD8B4}"/>
              </a:ext>
            </a:extLst>
          </p:cNvPr>
          <p:cNvSpPr/>
          <p:nvPr/>
        </p:nvSpPr>
        <p:spPr>
          <a:xfrm>
            <a:off x="6096000" y="437280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13307FC-086D-47D3-9DE2-443CF3E3C82F}"/>
              </a:ext>
            </a:extLst>
          </p:cNvPr>
          <p:cNvSpPr/>
          <p:nvPr/>
        </p:nvSpPr>
        <p:spPr>
          <a:xfrm>
            <a:off x="6838122" y="437280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DB2019E-8375-4B5D-B85D-4E3D38F2BD85}"/>
              </a:ext>
            </a:extLst>
          </p:cNvPr>
          <p:cNvSpPr/>
          <p:nvPr/>
        </p:nvSpPr>
        <p:spPr>
          <a:xfrm>
            <a:off x="7580244" y="437280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995DC71-FC4E-46BD-8EF3-47B4A412F8E1}"/>
              </a:ext>
            </a:extLst>
          </p:cNvPr>
          <p:cNvSpPr/>
          <p:nvPr/>
        </p:nvSpPr>
        <p:spPr>
          <a:xfrm>
            <a:off x="8322366" y="4372801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3155583-53B1-499A-A227-4138A57BFE3D}"/>
              </a:ext>
            </a:extLst>
          </p:cNvPr>
          <p:cNvSpPr/>
          <p:nvPr/>
        </p:nvSpPr>
        <p:spPr>
          <a:xfrm>
            <a:off x="2385390" y="50422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F0B8461-03FE-44BE-8EBD-8F7869AECAE2}"/>
              </a:ext>
            </a:extLst>
          </p:cNvPr>
          <p:cNvSpPr/>
          <p:nvPr/>
        </p:nvSpPr>
        <p:spPr>
          <a:xfrm>
            <a:off x="3127512" y="50422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F987456-2BBF-4CD7-9CC9-511123392D8C}"/>
              </a:ext>
            </a:extLst>
          </p:cNvPr>
          <p:cNvSpPr/>
          <p:nvPr/>
        </p:nvSpPr>
        <p:spPr>
          <a:xfrm>
            <a:off x="3869634" y="50422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1681AB6-6180-44A2-819B-55DAC3C7B24E}"/>
              </a:ext>
            </a:extLst>
          </p:cNvPr>
          <p:cNvSpPr/>
          <p:nvPr/>
        </p:nvSpPr>
        <p:spPr>
          <a:xfrm>
            <a:off x="4611756" y="50422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1800040-751A-4180-8A03-4C89C5AD2BDE}"/>
              </a:ext>
            </a:extLst>
          </p:cNvPr>
          <p:cNvSpPr/>
          <p:nvPr/>
        </p:nvSpPr>
        <p:spPr>
          <a:xfrm>
            <a:off x="5353878" y="50422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058029F9-AD47-4DAE-95BB-333F0C384B87}"/>
              </a:ext>
            </a:extLst>
          </p:cNvPr>
          <p:cNvSpPr/>
          <p:nvPr/>
        </p:nvSpPr>
        <p:spPr>
          <a:xfrm>
            <a:off x="6096000" y="50422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C7C4ED8-10C3-4F21-9C8C-CB3DCD35236A}"/>
              </a:ext>
            </a:extLst>
          </p:cNvPr>
          <p:cNvSpPr/>
          <p:nvPr/>
        </p:nvSpPr>
        <p:spPr>
          <a:xfrm>
            <a:off x="6838122" y="50422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431904B-95EC-433F-A2C0-0DA6128A8379}"/>
              </a:ext>
            </a:extLst>
          </p:cNvPr>
          <p:cNvSpPr/>
          <p:nvPr/>
        </p:nvSpPr>
        <p:spPr>
          <a:xfrm>
            <a:off x="7580244" y="504225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C752500A-FB78-4EC6-A67A-A914FAD3EB2F}"/>
              </a:ext>
            </a:extLst>
          </p:cNvPr>
          <p:cNvSpPr/>
          <p:nvPr/>
        </p:nvSpPr>
        <p:spPr>
          <a:xfrm>
            <a:off x="8322366" y="504225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42568B5-FE1C-4911-8057-DFB9F03191F9}"/>
              </a:ext>
            </a:extLst>
          </p:cNvPr>
          <p:cNvSpPr/>
          <p:nvPr/>
        </p:nvSpPr>
        <p:spPr>
          <a:xfrm>
            <a:off x="2385390" y="5711709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5C351D7-C8DD-435E-BCBB-0F24010D0861}"/>
              </a:ext>
            </a:extLst>
          </p:cNvPr>
          <p:cNvSpPr/>
          <p:nvPr/>
        </p:nvSpPr>
        <p:spPr>
          <a:xfrm>
            <a:off x="3127512" y="5711709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2C1E73FC-4293-4941-9D93-E656214673DA}"/>
              </a:ext>
            </a:extLst>
          </p:cNvPr>
          <p:cNvSpPr/>
          <p:nvPr/>
        </p:nvSpPr>
        <p:spPr>
          <a:xfrm>
            <a:off x="3869634" y="5711709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8E42ABC-C2A5-40A0-9160-A7C24CFF4A3E}"/>
              </a:ext>
            </a:extLst>
          </p:cNvPr>
          <p:cNvSpPr/>
          <p:nvPr/>
        </p:nvSpPr>
        <p:spPr>
          <a:xfrm>
            <a:off x="4611756" y="5711709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10FE1514-275E-4BC2-9475-0D18CBD3DA85}"/>
              </a:ext>
            </a:extLst>
          </p:cNvPr>
          <p:cNvSpPr/>
          <p:nvPr/>
        </p:nvSpPr>
        <p:spPr>
          <a:xfrm>
            <a:off x="5353878" y="5711709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50925962-3072-4C63-BC5A-0F193298E387}"/>
              </a:ext>
            </a:extLst>
          </p:cNvPr>
          <p:cNvSpPr/>
          <p:nvPr/>
        </p:nvSpPr>
        <p:spPr>
          <a:xfrm>
            <a:off x="6096000" y="571170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AF14CDA-7F07-45E8-A7AE-5FCBE6F3698D}"/>
              </a:ext>
            </a:extLst>
          </p:cNvPr>
          <p:cNvSpPr/>
          <p:nvPr/>
        </p:nvSpPr>
        <p:spPr>
          <a:xfrm>
            <a:off x="6838122" y="571170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00E9C6B-2787-4730-A0C0-B09DF75E7C33}"/>
              </a:ext>
            </a:extLst>
          </p:cNvPr>
          <p:cNvSpPr/>
          <p:nvPr/>
        </p:nvSpPr>
        <p:spPr>
          <a:xfrm>
            <a:off x="7580244" y="571170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18A7DBB-5794-4A6A-A146-133A98FB7C9E}"/>
              </a:ext>
            </a:extLst>
          </p:cNvPr>
          <p:cNvSpPr/>
          <p:nvPr/>
        </p:nvSpPr>
        <p:spPr>
          <a:xfrm>
            <a:off x="8322366" y="571170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A4A1BBF-FAA7-4B59-8439-9AB04EE2F799}"/>
              </a:ext>
            </a:extLst>
          </p:cNvPr>
          <p:cNvSpPr/>
          <p:nvPr/>
        </p:nvSpPr>
        <p:spPr>
          <a:xfrm>
            <a:off x="2398641" y="63811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F517B57-23B0-4794-BA63-E6A15BD9B4E4}"/>
              </a:ext>
            </a:extLst>
          </p:cNvPr>
          <p:cNvSpPr/>
          <p:nvPr/>
        </p:nvSpPr>
        <p:spPr>
          <a:xfrm>
            <a:off x="3140763" y="63811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C52F37B-998C-4C50-8BB9-567DF7C14482}"/>
              </a:ext>
            </a:extLst>
          </p:cNvPr>
          <p:cNvSpPr/>
          <p:nvPr/>
        </p:nvSpPr>
        <p:spPr>
          <a:xfrm>
            <a:off x="3882885" y="63811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1FC57A62-CAC9-4DEF-8AFD-C459EC2E5412}"/>
              </a:ext>
            </a:extLst>
          </p:cNvPr>
          <p:cNvSpPr/>
          <p:nvPr/>
        </p:nvSpPr>
        <p:spPr>
          <a:xfrm>
            <a:off x="4625007" y="63811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10C40FF9-624D-43C6-A5A2-40B03F72A1E4}"/>
              </a:ext>
            </a:extLst>
          </p:cNvPr>
          <p:cNvSpPr/>
          <p:nvPr/>
        </p:nvSpPr>
        <p:spPr>
          <a:xfrm>
            <a:off x="5367129" y="638115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74C96FD-A168-426F-8E35-D2C5F3C2C704}"/>
              </a:ext>
            </a:extLst>
          </p:cNvPr>
          <p:cNvSpPr/>
          <p:nvPr/>
        </p:nvSpPr>
        <p:spPr>
          <a:xfrm>
            <a:off x="6109251" y="63811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2C698229-02D5-4FE7-ADDE-776F0108E328}"/>
              </a:ext>
            </a:extLst>
          </p:cNvPr>
          <p:cNvSpPr/>
          <p:nvPr/>
        </p:nvSpPr>
        <p:spPr>
          <a:xfrm>
            <a:off x="6851373" y="638115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555EA60-BDCF-4430-BBEE-A48C313E77C7}"/>
              </a:ext>
            </a:extLst>
          </p:cNvPr>
          <p:cNvSpPr/>
          <p:nvPr/>
        </p:nvSpPr>
        <p:spPr>
          <a:xfrm>
            <a:off x="7593495" y="6381156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42286DF1-229B-4790-A0EC-02151DF145F0}"/>
              </a:ext>
            </a:extLst>
          </p:cNvPr>
          <p:cNvSpPr/>
          <p:nvPr/>
        </p:nvSpPr>
        <p:spPr>
          <a:xfrm>
            <a:off x="8335617" y="638115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AFFB5A9-E438-41FF-BF66-CA082F815120}"/>
              </a:ext>
            </a:extLst>
          </p:cNvPr>
          <p:cNvSpPr/>
          <p:nvPr/>
        </p:nvSpPr>
        <p:spPr>
          <a:xfrm>
            <a:off x="2385390" y="61135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72FACF22-5C7A-432D-B56C-3E15C7353F97}"/>
              </a:ext>
            </a:extLst>
          </p:cNvPr>
          <p:cNvSpPr/>
          <p:nvPr/>
        </p:nvSpPr>
        <p:spPr>
          <a:xfrm>
            <a:off x="3127512" y="61135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48EE371-1A51-478F-B935-C7BE1D8C0E16}"/>
              </a:ext>
            </a:extLst>
          </p:cNvPr>
          <p:cNvSpPr/>
          <p:nvPr/>
        </p:nvSpPr>
        <p:spPr>
          <a:xfrm>
            <a:off x="3869634" y="61135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990A8CE2-2CE4-416C-9022-D799B33E37C6}"/>
              </a:ext>
            </a:extLst>
          </p:cNvPr>
          <p:cNvSpPr/>
          <p:nvPr/>
        </p:nvSpPr>
        <p:spPr>
          <a:xfrm>
            <a:off x="4611756" y="61135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478F4B2-895C-42F9-9688-C763AC73ADD5}"/>
              </a:ext>
            </a:extLst>
          </p:cNvPr>
          <p:cNvSpPr/>
          <p:nvPr/>
        </p:nvSpPr>
        <p:spPr>
          <a:xfrm>
            <a:off x="5353878" y="611353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62F09B2-9FB7-4AFC-A83F-CC18EDE22824}"/>
              </a:ext>
            </a:extLst>
          </p:cNvPr>
          <p:cNvSpPr/>
          <p:nvPr/>
        </p:nvSpPr>
        <p:spPr>
          <a:xfrm>
            <a:off x="6096000" y="61135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034CEACA-D8BF-4E0D-B61B-02BC0D47F6A4}"/>
              </a:ext>
            </a:extLst>
          </p:cNvPr>
          <p:cNvSpPr/>
          <p:nvPr/>
        </p:nvSpPr>
        <p:spPr>
          <a:xfrm>
            <a:off x="6838122" y="611352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CCE3D7D-35D6-4F38-9D02-B06F23EF5385}"/>
              </a:ext>
            </a:extLst>
          </p:cNvPr>
          <p:cNvSpPr/>
          <p:nvPr/>
        </p:nvSpPr>
        <p:spPr>
          <a:xfrm>
            <a:off x="7580244" y="611351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7C4D9B83-BBC4-49A0-B8B9-873E77806038}"/>
              </a:ext>
            </a:extLst>
          </p:cNvPr>
          <p:cNvSpPr/>
          <p:nvPr/>
        </p:nvSpPr>
        <p:spPr>
          <a:xfrm>
            <a:off x="8322366" y="611350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2BF99E79-FDCA-4D08-B11E-5DB70F4EDD10}"/>
              </a:ext>
            </a:extLst>
          </p:cNvPr>
          <p:cNvSpPr/>
          <p:nvPr/>
        </p:nvSpPr>
        <p:spPr>
          <a:xfrm>
            <a:off x="8941904" y="61134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228991E5-ED47-4090-8A4B-FFAB04DFAF55}"/>
              </a:ext>
            </a:extLst>
          </p:cNvPr>
          <p:cNvSpPr/>
          <p:nvPr/>
        </p:nvSpPr>
        <p:spPr>
          <a:xfrm>
            <a:off x="8941903" y="1138240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9BC2184E-8698-403C-9C22-93B3C9A8EB7B}"/>
              </a:ext>
            </a:extLst>
          </p:cNvPr>
          <p:cNvSpPr/>
          <p:nvPr/>
        </p:nvSpPr>
        <p:spPr>
          <a:xfrm>
            <a:off x="8941904" y="169495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98DC1976-C4F3-4DFE-B2B1-D22937E132A3}"/>
              </a:ext>
            </a:extLst>
          </p:cNvPr>
          <p:cNvSpPr/>
          <p:nvPr/>
        </p:nvSpPr>
        <p:spPr>
          <a:xfrm>
            <a:off x="8933622" y="236441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5F1220DE-8D64-4DBF-991C-9BA8B757C9CB}"/>
              </a:ext>
            </a:extLst>
          </p:cNvPr>
          <p:cNvSpPr/>
          <p:nvPr/>
        </p:nvSpPr>
        <p:spPr>
          <a:xfrm>
            <a:off x="8928653" y="3030547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1B1D6A42-0664-4BA3-A4C7-49A2CFB0C606}"/>
              </a:ext>
            </a:extLst>
          </p:cNvPr>
          <p:cNvSpPr/>
          <p:nvPr/>
        </p:nvSpPr>
        <p:spPr>
          <a:xfrm>
            <a:off x="8928652" y="3703344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58C03DFB-6A1D-4F7D-BF62-3B939ED32C25}"/>
              </a:ext>
            </a:extLst>
          </p:cNvPr>
          <p:cNvSpPr/>
          <p:nvPr/>
        </p:nvSpPr>
        <p:spPr>
          <a:xfrm>
            <a:off x="8928651" y="4376141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4333A513-F6E1-4F2C-9F8E-82648EFFC9E0}"/>
              </a:ext>
            </a:extLst>
          </p:cNvPr>
          <p:cNvSpPr/>
          <p:nvPr/>
        </p:nvSpPr>
        <p:spPr>
          <a:xfrm>
            <a:off x="8941902" y="504893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447934F4-BDE8-461E-82A5-CDF43ED66028}"/>
              </a:ext>
            </a:extLst>
          </p:cNvPr>
          <p:cNvSpPr/>
          <p:nvPr/>
        </p:nvSpPr>
        <p:spPr>
          <a:xfrm>
            <a:off x="8941902" y="5711705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1041C378-C09F-487B-9DF3-3EA3392E4B0C}"/>
              </a:ext>
            </a:extLst>
          </p:cNvPr>
          <p:cNvSpPr/>
          <p:nvPr/>
        </p:nvSpPr>
        <p:spPr>
          <a:xfrm>
            <a:off x="8941902" y="6369238"/>
            <a:ext cx="384313" cy="38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26231FA-0238-44A4-9E38-E6F2A9857A6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2466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07"/>
    </mc:Choice>
    <mc:Fallback>
      <p:transition spd="slow" advTm="206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D02208-4FAA-4394-B135-581A7CD58480}"/>
              </a:ext>
            </a:extLst>
          </p:cNvPr>
          <p:cNvSpPr txBox="1"/>
          <p:nvPr/>
        </p:nvSpPr>
        <p:spPr>
          <a:xfrm>
            <a:off x="609600" y="569607"/>
            <a:ext cx="10972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would belong to a religion? How many would be non-religious?</a:t>
            </a:r>
          </a:p>
          <a:p>
            <a:pPr algn="ctr"/>
            <a:r>
              <a:rPr lang="en-GB" sz="2800" dirty="0"/>
              <a:t>(According to the 2011 census)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Buddhists</a:t>
            </a:r>
          </a:p>
          <a:p>
            <a:pPr algn="ctr"/>
            <a:r>
              <a:rPr lang="en-GB" sz="2800" dirty="0"/>
              <a:t>Christians</a:t>
            </a:r>
          </a:p>
          <a:p>
            <a:pPr algn="ctr"/>
            <a:r>
              <a:rPr lang="en-GB" sz="2800" dirty="0"/>
              <a:t>Hindus</a:t>
            </a:r>
          </a:p>
          <a:p>
            <a:pPr algn="ctr"/>
            <a:r>
              <a:rPr lang="en-GB" sz="2800" dirty="0"/>
              <a:t>Jews</a:t>
            </a:r>
          </a:p>
          <a:p>
            <a:pPr algn="ctr"/>
            <a:r>
              <a:rPr lang="en-GB" sz="2800" dirty="0"/>
              <a:t>Muslims</a:t>
            </a:r>
          </a:p>
          <a:p>
            <a:pPr algn="ctr"/>
            <a:r>
              <a:rPr lang="en-GB" sz="2800" dirty="0"/>
              <a:t>Sikhs</a:t>
            </a:r>
          </a:p>
          <a:p>
            <a:pPr algn="ctr"/>
            <a:r>
              <a:rPr lang="en-GB" sz="2800" dirty="0"/>
              <a:t>Non-religious</a:t>
            </a:r>
          </a:p>
          <a:p>
            <a:pPr algn="ctr"/>
            <a:endParaRPr lang="en-GB" sz="28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6F5D03B-167F-41BD-B6FE-EECBE436E26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508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861"/>
    </mc:Choice>
    <mc:Fallback>
      <p:transition spd="slow" advTm="588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504B0B-9E5D-47AB-83D5-A036BBFA814B}"/>
              </a:ext>
            </a:extLst>
          </p:cNvPr>
          <p:cNvSpPr/>
          <p:nvPr/>
        </p:nvSpPr>
        <p:spPr>
          <a:xfrm>
            <a:off x="7673011" y="151179"/>
            <a:ext cx="377687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UK 2011…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Christians = 59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Muslims = 5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Non-religious = 25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Hindus = 2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Other = 9 (including Sikhs - 0.8; Jews 0.5; Buddhists – 0.4; answer not given - 7)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6DF931-59D1-4FF7-9968-7B8E1CC92E43}"/>
              </a:ext>
            </a:extLst>
          </p:cNvPr>
          <p:cNvSpPr/>
          <p:nvPr/>
        </p:nvSpPr>
        <p:spPr>
          <a:xfrm>
            <a:off x="225288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FAF9BF0-29E9-4B56-B629-A6D9D9EC292C}"/>
              </a:ext>
            </a:extLst>
          </p:cNvPr>
          <p:cNvSpPr/>
          <p:nvPr/>
        </p:nvSpPr>
        <p:spPr>
          <a:xfrm>
            <a:off x="967410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F28D49D-B042-4691-BE63-4C588C694ACC}"/>
              </a:ext>
            </a:extLst>
          </p:cNvPr>
          <p:cNvSpPr/>
          <p:nvPr/>
        </p:nvSpPr>
        <p:spPr>
          <a:xfrm>
            <a:off x="1709532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AEBFB0E-D9C3-4AC0-96FF-8032961CD9DA}"/>
              </a:ext>
            </a:extLst>
          </p:cNvPr>
          <p:cNvSpPr/>
          <p:nvPr/>
        </p:nvSpPr>
        <p:spPr>
          <a:xfrm>
            <a:off x="2451654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BA3834-32D3-4673-99E0-8F11723F5959}"/>
              </a:ext>
            </a:extLst>
          </p:cNvPr>
          <p:cNvSpPr/>
          <p:nvPr/>
        </p:nvSpPr>
        <p:spPr>
          <a:xfrm>
            <a:off x="3193776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2C99C81-38CC-40AD-B850-9AB50E647F1F}"/>
              </a:ext>
            </a:extLst>
          </p:cNvPr>
          <p:cNvSpPr/>
          <p:nvPr/>
        </p:nvSpPr>
        <p:spPr>
          <a:xfrm>
            <a:off x="3935898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50B707-9492-4B86-9E70-AFD609C9A01E}"/>
              </a:ext>
            </a:extLst>
          </p:cNvPr>
          <p:cNvSpPr/>
          <p:nvPr/>
        </p:nvSpPr>
        <p:spPr>
          <a:xfrm>
            <a:off x="4678020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78AF7A6-5CB5-4E93-9EC3-399E02E48DA7}"/>
              </a:ext>
            </a:extLst>
          </p:cNvPr>
          <p:cNvSpPr/>
          <p:nvPr/>
        </p:nvSpPr>
        <p:spPr>
          <a:xfrm>
            <a:off x="5420142" y="96903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2B328D-9CFE-4E2C-8EB5-82C70954B7C9}"/>
              </a:ext>
            </a:extLst>
          </p:cNvPr>
          <p:cNvSpPr/>
          <p:nvPr/>
        </p:nvSpPr>
        <p:spPr>
          <a:xfrm>
            <a:off x="6162264" y="96903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9548561-10FC-4DBB-9DAB-314ED69C2E21}"/>
              </a:ext>
            </a:extLst>
          </p:cNvPr>
          <p:cNvSpPr/>
          <p:nvPr/>
        </p:nvSpPr>
        <p:spPr>
          <a:xfrm>
            <a:off x="225288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0570562-B09A-46DA-A0CF-23D330FC7763}"/>
              </a:ext>
            </a:extLst>
          </p:cNvPr>
          <p:cNvSpPr/>
          <p:nvPr/>
        </p:nvSpPr>
        <p:spPr>
          <a:xfrm>
            <a:off x="967410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4DD90BB-C8C9-4366-A119-D3C0C31BB7B2}"/>
              </a:ext>
            </a:extLst>
          </p:cNvPr>
          <p:cNvSpPr/>
          <p:nvPr/>
        </p:nvSpPr>
        <p:spPr>
          <a:xfrm>
            <a:off x="1709532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0E0434-0D67-41DB-9FB5-18DF34108E4E}"/>
              </a:ext>
            </a:extLst>
          </p:cNvPr>
          <p:cNvSpPr/>
          <p:nvPr/>
        </p:nvSpPr>
        <p:spPr>
          <a:xfrm>
            <a:off x="2451654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1E48CB-BCBC-41A2-A83A-FF5D953A424A}"/>
              </a:ext>
            </a:extLst>
          </p:cNvPr>
          <p:cNvSpPr/>
          <p:nvPr/>
        </p:nvSpPr>
        <p:spPr>
          <a:xfrm>
            <a:off x="3193776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18447F-F68F-483F-9B5D-C7033410D921}"/>
              </a:ext>
            </a:extLst>
          </p:cNvPr>
          <p:cNvSpPr/>
          <p:nvPr/>
        </p:nvSpPr>
        <p:spPr>
          <a:xfrm>
            <a:off x="3935898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5B45CB6-86D0-46F3-9E40-975DA2F2F10D}"/>
              </a:ext>
            </a:extLst>
          </p:cNvPr>
          <p:cNvSpPr/>
          <p:nvPr/>
        </p:nvSpPr>
        <p:spPr>
          <a:xfrm>
            <a:off x="4678020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60572C1-627B-4761-BEFF-3535687F94E4}"/>
              </a:ext>
            </a:extLst>
          </p:cNvPr>
          <p:cNvSpPr/>
          <p:nvPr/>
        </p:nvSpPr>
        <p:spPr>
          <a:xfrm>
            <a:off x="5420142" y="152575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B43254F-2E14-427B-A307-0D2A02F042C6}"/>
              </a:ext>
            </a:extLst>
          </p:cNvPr>
          <p:cNvSpPr/>
          <p:nvPr/>
        </p:nvSpPr>
        <p:spPr>
          <a:xfrm>
            <a:off x="6162264" y="152575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B45056D-B6EB-44D4-ABDA-5F0C4A5D9427}"/>
              </a:ext>
            </a:extLst>
          </p:cNvPr>
          <p:cNvSpPr/>
          <p:nvPr/>
        </p:nvSpPr>
        <p:spPr>
          <a:xfrm>
            <a:off x="225288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27B599E-5DDA-4E44-B6DD-BE427AE8038D}"/>
              </a:ext>
            </a:extLst>
          </p:cNvPr>
          <p:cNvSpPr/>
          <p:nvPr/>
        </p:nvSpPr>
        <p:spPr>
          <a:xfrm>
            <a:off x="967410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EBB4437-E7B0-4544-8D29-6F4456D53473}"/>
              </a:ext>
            </a:extLst>
          </p:cNvPr>
          <p:cNvSpPr/>
          <p:nvPr/>
        </p:nvSpPr>
        <p:spPr>
          <a:xfrm>
            <a:off x="1709532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AB26AAE-99D5-4BFE-ADA7-9A965F849C41}"/>
              </a:ext>
            </a:extLst>
          </p:cNvPr>
          <p:cNvSpPr/>
          <p:nvPr/>
        </p:nvSpPr>
        <p:spPr>
          <a:xfrm>
            <a:off x="2451654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877B78-D987-45C2-B76F-5D4A065CF7E6}"/>
              </a:ext>
            </a:extLst>
          </p:cNvPr>
          <p:cNvSpPr/>
          <p:nvPr/>
        </p:nvSpPr>
        <p:spPr>
          <a:xfrm>
            <a:off x="3193776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95CA83C-58C9-4CC5-A104-980B9A5A152E}"/>
              </a:ext>
            </a:extLst>
          </p:cNvPr>
          <p:cNvSpPr/>
          <p:nvPr/>
        </p:nvSpPr>
        <p:spPr>
          <a:xfrm>
            <a:off x="3935898" y="219522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1A7154-9D4A-42FF-A20D-2F1CC56E03BB}"/>
              </a:ext>
            </a:extLst>
          </p:cNvPr>
          <p:cNvSpPr/>
          <p:nvPr/>
        </p:nvSpPr>
        <p:spPr>
          <a:xfrm>
            <a:off x="4678020" y="219522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A7A5179-F0B1-4A91-9515-6D216E4FF10C}"/>
              </a:ext>
            </a:extLst>
          </p:cNvPr>
          <p:cNvSpPr/>
          <p:nvPr/>
        </p:nvSpPr>
        <p:spPr>
          <a:xfrm>
            <a:off x="5420142" y="219522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1455272-7551-4E15-AE5C-40B267035944}"/>
              </a:ext>
            </a:extLst>
          </p:cNvPr>
          <p:cNvSpPr/>
          <p:nvPr/>
        </p:nvSpPr>
        <p:spPr>
          <a:xfrm>
            <a:off x="6162264" y="219521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EE6E493-9AA2-477E-8496-0186D70C8A6C}"/>
              </a:ext>
            </a:extLst>
          </p:cNvPr>
          <p:cNvSpPr/>
          <p:nvPr/>
        </p:nvSpPr>
        <p:spPr>
          <a:xfrm>
            <a:off x="225288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5B10C30-91E9-4B7C-969F-C969D8A5102B}"/>
              </a:ext>
            </a:extLst>
          </p:cNvPr>
          <p:cNvSpPr/>
          <p:nvPr/>
        </p:nvSpPr>
        <p:spPr>
          <a:xfrm>
            <a:off x="967410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622DB87-8051-45C4-93CC-6D9E21D83D12}"/>
              </a:ext>
            </a:extLst>
          </p:cNvPr>
          <p:cNvSpPr/>
          <p:nvPr/>
        </p:nvSpPr>
        <p:spPr>
          <a:xfrm>
            <a:off x="1709532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7FC2B4-5C06-4975-AEA7-12928FE6A2B6}"/>
              </a:ext>
            </a:extLst>
          </p:cNvPr>
          <p:cNvSpPr/>
          <p:nvPr/>
        </p:nvSpPr>
        <p:spPr>
          <a:xfrm>
            <a:off x="2451654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3BB439E-CC2D-4B3A-8356-7BF47FB3A068}"/>
              </a:ext>
            </a:extLst>
          </p:cNvPr>
          <p:cNvSpPr/>
          <p:nvPr/>
        </p:nvSpPr>
        <p:spPr>
          <a:xfrm>
            <a:off x="3193776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529CC80-3C1E-4ED4-B976-3782568FA4D8}"/>
              </a:ext>
            </a:extLst>
          </p:cNvPr>
          <p:cNvSpPr/>
          <p:nvPr/>
        </p:nvSpPr>
        <p:spPr>
          <a:xfrm>
            <a:off x="3935898" y="286468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11B1496-91D6-42F5-94A3-365AEA7AC89B}"/>
              </a:ext>
            </a:extLst>
          </p:cNvPr>
          <p:cNvSpPr/>
          <p:nvPr/>
        </p:nvSpPr>
        <p:spPr>
          <a:xfrm>
            <a:off x="4678020" y="286468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ABFC7BB-4600-4262-8671-DBAB2A74EFB9}"/>
              </a:ext>
            </a:extLst>
          </p:cNvPr>
          <p:cNvSpPr/>
          <p:nvPr/>
        </p:nvSpPr>
        <p:spPr>
          <a:xfrm>
            <a:off x="5420142" y="286468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449FE51-9249-4304-BED0-101F27F83A62}"/>
              </a:ext>
            </a:extLst>
          </p:cNvPr>
          <p:cNvSpPr/>
          <p:nvPr/>
        </p:nvSpPr>
        <p:spPr>
          <a:xfrm>
            <a:off x="6162264" y="286468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D3BAD33-FD74-4FD3-961E-875231425809}"/>
              </a:ext>
            </a:extLst>
          </p:cNvPr>
          <p:cNvSpPr/>
          <p:nvPr/>
        </p:nvSpPr>
        <p:spPr>
          <a:xfrm>
            <a:off x="225288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1F2F1F0-717B-4FA9-9496-EE05989FE5F4}"/>
              </a:ext>
            </a:extLst>
          </p:cNvPr>
          <p:cNvSpPr/>
          <p:nvPr/>
        </p:nvSpPr>
        <p:spPr>
          <a:xfrm>
            <a:off x="967410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4630E02-852C-4848-AE36-48077D37CC24}"/>
              </a:ext>
            </a:extLst>
          </p:cNvPr>
          <p:cNvSpPr/>
          <p:nvPr/>
        </p:nvSpPr>
        <p:spPr>
          <a:xfrm>
            <a:off x="1709532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C1C33B7-8884-40BC-A6E4-93BEB661DB90}"/>
              </a:ext>
            </a:extLst>
          </p:cNvPr>
          <p:cNvSpPr/>
          <p:nvPr/>
        </p:nvSpPr>
        <p:spPr>
          <a:xfrm>
            <a:off x="2451654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2309984-50FF-47A6-B19A-D0C2261363A9}"/>
              </a:ext>
            </a:extLst>
          </p:cNvPr>
          <p:cNvSpPr/>
          <p:nvPr/>
        </p:nvSpPr>
        <p:spPr>
          <a:xfrm>
            <a:off x="3193776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D0E0C17-1F2F-41A7-8830-A0A41E558E9A}"/>
              </a:ext>
            </a:extLst>
          </p:cNvPr>
          <p:cNvSpPr/>
          <p:nvPr/>
        </p:nvSpPr>
        <p:spPr>
          <a:xfrm>
            <a:off x="3935898" y="353414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1C2A33C-B5EE-4776-97F1-D0CF4DDF521C}"/>
              </a:ext>
            </a:extLst>
          </p:cNvPr>
          <p:cNvSpPr/>
          <p:nvPr/>
        </p:nvSpPr>
        <p:spPr>
          <a:xfrm>
            <a:off x="4678020" y="353414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05543F4-3FFD-42BE-A70A-444DF76C3020}"/>
              </a:ext>
            </a:extLst>
          </p:cNvPr>
          <p:cNvSpPr/>
          <p:nvPr/>
        </p:nvSpPr>
        <p:spPr>
          <a:xfrm>
            <a:off x="5420142" y="353414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D27C135-73CA-4BB9-B2D7-5DD68B6EF732}"/>
              </a:ext>
            </a:extLst>
          </p:cNvPr>
          <p:cNvSpPr/>
          <p:nvPr/>
        </p:nvSpPr>
        <p:spPr>
          <a:xfrm>
            <a:off x="6162264" y="353414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C0A1C1C-CAA6-4F9E-BA86-D0911616BA37}"/>
              </a:ext>
            </a:extLst>
          </p:cNvPr>
          <p:cNvSpPr/>
          <p:nvPr/>
        </p:nvSpPr>
        <p:spPr>
          <a:xfrm>
            <a:off x="225288" y="4203602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E42EC7E-53A6-4549-AB4D-0ECD33284E1E}"/>
              </a:ext>
            </a:extLst>
          </p:cNvPr>
          <p:cNvSpPr/>
          <p:nvPr/>
        </p:nvSpPr>
        <p:spPr>
          <a:xfrm>
            <a:off x="967410" y="4203602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A33D476-E64D-4076-B6EB-9EDECE12E799}"/>
              </a:ext>
            </a:extLst>
          </p:cNvPr>
          <p:cNvSpPr/>
          <p:nvPr/>
        </p:nvSpPr>
        <p:spPr>
          <a:xfrm>
            <a:off x="1709532" y="4203602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FC48737-5EFB-4893-BB02-3AF13895D8E8}"/>
              </a:ext>
            </a:extLst>
          </p:cNvPr>
          <p:cNvSpPr/>
          <p:nvPr/>
        </p:nvSpPr>
        <p:spPr>
          <a:xfrm>
            <a:off x="2451654" y="4203602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14015CF-1C7E-44AB-BE79-C9DECC3CA406}"/>
              </a:ext>
            </a:extLst>
          </p:cNvPr>
          <p:cNvSpPr/>
          <p:nvPr/>
        </p:nvSpPr>
        <p:spPr>
          <a:xfrm>
            <a:off x="3193776" y="4203602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C9B3BF1-3A18-4111-819F-AA753C601F28}"/>
              </a:ext>
            </a:extLst>
          </p:cNvPr>
          <p:cNvSpPr/>
          <p:nvPr/>
        </p:nvSpPr>
        <p:spPr>
          <a:xfrm>
            <a:off x="3935898" y="4203601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36A15A6-AE99-47C7-9B13-FCA39566C9D2}"/>
              </a:ext>
            </a:extLst>
          </p:cNvPr>
          <p:cNvSpPr/>
          <p:nvPr/>
        </p:nvSpPr>
        <p:spPr>
          <a:xfrm>
            <a:off x="4678020" y="4203601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70E82A5-107C-4743-8B6B-30F3D3D25887}"/>
              </a:ext>
            </a:extLst>
          </p:cNvPr>
          <p:cNvSpPr/>
          <p:nvPr/>
        </p:nvSpPr>
        <p:spPr>
          <a:xfrm>
            <a:off x="5420142" y="4203600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AF4A82D-615A-4C52-967B-BB52F338BCBF}"/>
              </a:ext>
            </a:extLst>
          </p:cNvPr>
          <p:cNvSpPr/>
          <p:nvPr/>
        </p:nvSpPr>
        <p:spPr>
          <a:xfrm>
            <a:off x="6162264" y="4203599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8C462DF-9F8E-4DBF-971F-0012418181F1}"/>
              </a:ext>
            </a:extLst>
          </p:cNvPr>
          <p:cNvSpPr/>
          <p:nvPr/>
        </p:nvSpPr>
        <p:spPr>
          <a:xfrm>
            <a:off x="225288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364951C-01FF-4D3E-BC8E-D3B71E4EAE7E}"/>
              </a:ext>
            </a:extLst>
          </p:cNvPr>
          <p:cNvSpPr/>
          <p:nvPr/>
        </p:nvSpPr>
        <p:spPr>
          <a:xfrm>
            <a:off x="967410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26EAB11-DB86-445A-90E9-593B0CEAF5EE}"/>
              </a:ext>
            </a:extLst>
          </p:cNvPr>
          <p:cNvSpPr/>
          <p:nvPr/>
        </p:nvSpPr>
        <p:spPr>
          <a:xfrm>
            <a:off x="1709532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EFFFA32-EC73-459C-9C62-78453CEF19FB}"/>
              </a:ext>
            </a:extLst>
          </p:cNvPr>
          <p:cNvSpPr/>
          <p:nvPr/>
        </p:nvSpPr>
        <p:spPr>
          <a:xfrm>
            <a:off x="2451654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ABF87E7B-D606-4DFB-BAAA-3582B558C0D8}"/>
              </a:ext>
            </a:extLst>
          </p:cNvPr>
          <p:cNvSpPr/>
          <p:nvPr/>
        </p:nvSpPr>
        <p:spPr>
          <a:xfrm>
            <a:off x="3193776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3FE16CE-4000-4424-AB19-203594CE2CB4}"/>
              </a:ext>
            </a:extLst>
          </p:cNvPr>
          <p:cNvSpPr/>
          <p:nvPr/>
        </p:nvSpPr>
        <p:spPr>
          <a:xfrm>
            <a:off x="3935898" y="487305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38F5087-5FE3-456D-8679-456335BBB3C5}"/>
              </a:ext>
            </a:extLst>
          </p:cNvPr>
          <p:cNvSpPr/>
          <p:nvPr/>
        </p:nvSpPr>
        <p:spPr>
          <a:xfrm>
            <a:off x="4678020" y="487305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1FC4F3-19EC-4FFD-85E5-E34AFF14DAB6}"/>
              </a:ext>
            </a:extLst>
          </p:cNvPr>
          <p:cNvSpPr/>
          <p:nvPr/>
        </p:nvSpPr>
        <p:spPr>
          <a:xfrm>
            <a:off x="5420142" y="4873054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0F74954F-0C3F-4918-BAE9-EDF4EF0FE408}"/>
              </a:ext>
            </a:extLst>
          </p:cNvPr>
          <p:cNvSpPr/>
          <p:nvPr/>
        </p:nvSpPr>
        <p:spPr>
          <a:xfrm>
            <a:off x="6162264" y="4873053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2767003-5146-478C-8A53-DE11E473D468}"/>
              </a:ext>
            </a:extLst>
          </p:cNvPr>
          <p:cNvSpPr/>
          <p:nvPr/>
        </p:nvSpPr>
        <p:spPr>
          <a:xfrm>
            <a:off x="225288" y="5542507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FC381FE-C7AA-46A7-942E-F56E59F33172}"/>
              </a:ext>
            </a:extLst>
          </p:cNvPr>
          <p:cNvSpPr/>
          <p:nvPr/>
        </p:nvSpPr>
        <p:spPr>
          <a:xfrm>
            <a:off x="967410" y="5542507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241F118-76CD-4CDB-B1F4-41AF40EACBEC}"/>
              </a:ext>
            </a:extLst>
          </p:cNvPr>
          <p:cNvSpPr/>
          <p:nvPr/>
        </p:nvSpPr>
        <p:spPr>
          <a:xfrm>
            <a:off x="1709532" y="5542507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1FFBDE7-2412-4556-ABA8-78CF51878EE7}"/>
              </a:ext>
            </a:extLst>
          </p:cNvPr>
          <p:cNvSpPr/>
          <p:nvPr/>
        </p:nvSpPr>
        <p:spPr>
          <a:xfrm>
            <a:off x="2451654" y="5542507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990F383-211D-492B-9E8A-B4F8F9AE8C63}"/>
              </a:ext>
            </a:extLst>
          </p:cNvPr>
          <p:cNvSpPr/>
          <p:nvPr/>
        </p:nvSpPr>
        <p:spPr>
          <a:xfrm>
            <a:off x="3193776" y="5542507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2D1A0D68-C338-44EB-897A-699414FFCB15}"/>
              </a:ext>
            </a:extLst>
          </p:cNvPr>
          <p:cNvSpPr/>
          <p:nvPr/>
        </p:nvSpPr>
        <p:spPr>
          <a:xfrm>
            <a:off x="3935898" y="554250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557D501-8F44-4400-B30D-1C5B5366183C}"/>
              </a:ext>
            </a:extLst>
          </p:cNvPr>
          <p:cNvSpPr/>
          <p:nvPr/>
        </p:nvSpPr>
        <p:spPr>
          <a:xfrm>
            <a:off x="4678020" y="554250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5FFCF40-CB2D-4A8E-9D08-7005EA8DCD22}"/>
              </a:ext>
            </a:extLst>
          </p:cNvPr>
          <p:cNvSpPr/>
          <p:nvPr/>
        </p:nvSpPr>
        <p:spPr>
          <a:xfrm>
            <a:off x="5420142" y="554250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C5426623-36C8-4CFE-B8F4-931AAED6464B}"/>
              </a:ext>
            </a:extLst>
          </p:cNvPr>
          <p:cNvSpPr/>
          <p:nvPr/>
        </p:nvSpPr>
        <p:spPr>
          <a:xfrm>
            <a:off x="6162264" y="5542504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A6DB99E-C0BB-4D05-B12E-B418DEFE6E68}"/>
              </a:ext>
            </a:extLst>
          </p:cNvPr>
          <p:cNvSpPr/>
          <p:nvPr/>
        </p:nvSpPr>
        <p:spPr>
          <a:xfrm>
            <a:off x="238539" y="62119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51F66AF-D0DB-4CB3-B18F-09E9DADF2774}"/>
              </a:ext>
            </a:extLst>
          </p:cNvPr>
          <p:cNvSpPr/>
          <p:nvPr/>
        </p:nvSpPr>
        <p:spPr>
          <a:xfrm>
            <a:off x="980661" y="62119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A24CED2-B7CF-4CC9-854E-4BE99E7D0152}"/>
              </a:ext>
            </a:extLst>
          </p:cNvPr>
          <p:cNvSpPr/>
          <p:nvPr/>
        </p:nvSpPr>
        <p:spPr>
          <a:xfrm>
            <a:off x="1722783" y="62119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EE26815-7746-4CFE-8BC3-2175263F8899}"/>
              </a:ext>
            </a:extLst>
          </p:cNvPr>
          <p:cNvSpPr/>
          <p:nvPr/>
        </p:nvSpPr>
        <p:spPr>
          <a:xfrm>
            <a:off x="2464905" y="62119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18AA655-2A67-44C1-A945-9058C690EC7E}"/>
              </a:ext>
            </a:extLst>
          </p:cNvPr>
          <p:cNvSpPr/>
          <p:nvPr/>
        </p:nvSpPr>
        <p:spPr>
          <a:xfrm>
            <a:off x="3207027" y="6211956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6F01502-28B9-406C-8CD6-5D2BBF829BA5}"/>
              </a:ext>
            </a:extLst>
          </p:cNvPr>
          <p:cNvSpPr/>
          <p:nvPr/>
        </p:nvSpPr>
        <p:spPr>
          <a:xfrm>
            <a:off x="3949149" y="621195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322DB985-66E0-42F2-B685-BA23188207CC}"/>
              </a:ext>
            </a:extLst>
          </p:cNvPr>
          <p:cNvSpPr/>
          <p:nvPr/>
        </p:nvSpPr>
        <p:spPr>
          <a:xfrm>
            <a:off x="4691271" y="6211955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B4161F6-B160-4944-A347-CC8860E0DB4B}"/>
              </a:ext>
            </a:extLst>
          </p:cNvPr>
          <p:cNvSpPr/>
          <p:nvPr/>
        </p:nvSpPr>
        <p:spPr>
          <a:xfrm>
            <a:off x="5433393" y="6211954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AD7F1D9-ACD8-4EFA-83BB-B556F8A2215B}"/>
              </a:ext>
            </a:extLst>
          </p:cNvPr>
          <p:cNvSpPr/>
          <p:nvPr/>
        </p:nvSpPr>
        <p:spPr>
          <a:xfrm>
            <a:off x="6175515" y="6211953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8C14753-DDCA-4D3D-AA41-AFA72FA9F798}"/>
              </a:ext>
            </a:extLst>
          </p:cNvPr>
          <p:cNvSpPr/>
          <p:nvPr/>
        </p:nvSpPr>
        <p:spPr>
          <a:xfrm>
            <a:off x="225288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B78A916-E05B-4076-BE41-BEA292DBDDAD}"/>
              </a:ext>
            </a:extLst>
          </p:cNvPr>
          <p:cNvSpPr/>
          <p:nvPr/>
        </p:nvSpPr>
        <p:spPr>
          <a:xfrm>
            <a:off x="967410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E9397F5-FBA1-4AB4-8EB2-4C48D704AAC2}"/>
              </a:ext>
            </a:extLst>
          </p:cNvPr>
          <p:cNvSpPr/>
          <p:nvPr/>
        </p:nvSpPr>
        <p:spPr>
          <a:xfrm>
            <a:off x="1709532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F904623-C0EF-4A03-AB80-574208F5FE9E}"/>
              </a:ext>
            </a:extLst>
          </p:cNvPr>
          <p:cNvSpPr/>
          <p:nvPr/>
        </p:nvSpPr>
        <p:spPr>
          <a:xfrm>
            <a:off x="2451654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0F9E230F-110B-419F-8A49-5348323145B7}"/>
              </a:ext>
            </a:extLst>
          </p:cNvPr>
          <p:cNvSpPr/>
          <p:nvPr/>
        </p:nvSpPr>
        <p:spPr>
          <a:xfrm>
            <a:off x="3193776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0C4BB2E3-F3D9-45D4-8F4F-75577E93C7CA}"/>
              </a:ext>
            </a:extLst>
          </p:cNvPr>
          <p:cNvSpPr/>
          <p:nvPr/>
        </p:nvSpPr>
        <p:spPr>
          <a:xfrm>
            <a:off x="3935898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5DF8C697-87D2-4620-BC86-BF4E4BA17552}"/>
              </a:ext>
            </a:extLst>
          </p:cNvPr>
          <p:cNvSpPr/>
          <p:nvPr/>
        </p:nvSpPr>
        <p:spPr>
          <a:xfrm>
            <a:off x="4678020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4DBBFB85-FD33-45FA-8C9F-70B30241BEF6}"/>
              </a:ext>
            </a:extLst>
          </p:cNvPr>
          <p:cNvSpPr/>
          <p:nvPr/>
        </p:nvSpPr>
        <p:spPr>
          <a:xfrm>
            <a:off x="5420142" y="44214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583A4D9A-2397-40AF-826A-EFC75715CCA9}"/>
              </a:ext>
            </a:extLst>
          </p:cNvPr>
          <p:cNvSpPr/>
          <p:nvPr/>
        </p:nvSpPr>
        <p:spPr>
          <a:xfrm>
            <a:off x="6162264" y="44214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933D322-E089-4906-B592-A1055273350A}"/>
              </a:ext>
            </a:extLst>
          </p:cNvPr>
          <p:cNvSpPr/>
          <p:nvPr/>
        </p:nvSpPr>
        <p:spPr>
          <a:xfrm>
            <a:off x="6897761" y="45405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71DD910-E3FF-4AF5-83DB-97B0D28D4A3D}"/>
              </a:ext>
            </a:extLst>
          </p:cNvPr>
          <p:cNvSpPr/>
          <p:nvPr/>
        </p:nvSpPr>
        <p:spPr>
          <a:xfrm>
            <a:off x="6897760" y="9809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8855163-4F19-40A5-9E7A-FFBE8E9A86F5}"/>
              </a:ext>
            </a:extLst>
          </p:cNvPr>
          <p:cNvSpPr/>
          <p:nvPr/>
        </p:nvSpPr>
        <p:spPr>
          <a:xfrm>
            <a:off x="6897761" y="153766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90350CD-0498-4F17-80A7-14628404EC51}"/>
              </a:ext>
            </a:extLst>
          </p:cNvPr>
          <p:cNvSpPr/>
          <p:nvPr/>
        </p:nvSpPr>
        <p:spPr>
          <a:xfrm>
            <a:off x="6889479" y="220712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B9F818-3A6C-4251-AAAA-B33C838408A0}"/>
              </a:ext>
            </a:extLst>
          </p:cNvPr>
          <p:cNvSpPr/>
          <p:nvPr/>
        </p:nvSpPr>
        <p:spPr>
          <a:xfrm>
            <a:off x="6884510" y="287326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32B27E4-714E-4839-823C-347CD870BBDB}"/>
              </a:ext>
            </a:extLst>
          </p:cNvPr>
          <p:cNvSpPr/>
          <p:nvPr/>
        </p:nvSpPr>
        <p:spPr>
          <a:xfrm>
            <a:off x="6884509" y="3546059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F74EE74-C227-441C-BEB0-FE349B315CAD}"/>
              </a:ext>
            </a:extLst>
          </p:cNvPr>
          <p:cNvSpPr/>
          <p:nvPr/>
        </p:nvSpPr>
        <p:spPr>
          <a:xfrm>
            <a:off x="6884508" y="4218856"/>
            <a:ext cx="384313" cy="38431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EB1D5252-5973-4752-A35A-0B732A40C000}"/>
              </a:ext>
            </a:extLst>
          </p:cNvPr>
          <p:cNvSpPr/>
          <p:nvPr/>
        </p:nvSpPr>
        <p:spPr>
          <a:xfrm>
            <a:off x="6897759" y="4891653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6B9D8BD1-548B-49BC-92B2-7D6BCEB451E4}"/>
              </a:ext>
            </a:extLst>
          </p:cNvPr>
          <p:cNvSpPr/>
          <p:nvPr/>
        </p:nvSpPr>
        <p:spPr>
          <a:xfrm>
            <a:off x="6897759" y="5554420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FAE34D46-DB10-4FF3-A9C9-31E7BD546BB3}"/>
              </a:ext>
            </a:extLst>
          </p:cNvPr>
          <p:cNvSpPr/>
          <p:nvPr/>
        </p:nvSpPr>
        <p:spPr>
          <a:xfrm>
            <a:off x="6897759" y="6211953"/>
            <a:ext cx="384313" cy="38431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Audio 102">
            <a:hlinkClick r:id="" action="ppaction://media"/>
            <a:extLst>
              <a:ext uri="{FF2B5EF4-FFF2-40B4-BE49-F238E27FC236}">
                <a16:creationId xmlns:a16="http://schemas.microsoft.com/office/drawing/2014/main" id="{A5095FB7-B880-4BF3-A496-6C6441DC9A5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0922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459"/>
    </mc:Choice>
    <mc:Fallback>
      <p:transition spd="slow" advTm="43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2E76A4-0931-42F0-A29D-8B852C8F34A6}"/>
              </a:ext>
            </a:extLst>
          </p:cNvPr>
          <p:cNvSpPr txBox="1"/>
          <p:nvPr/>
        </p:nvSpPr>
        <p:spPr>
          <a:xfrm>
            <a:off x="430696" y="92529"/>
            <a:ext cx="1097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 imagine that Worcestershire was a village of 100 people.</a:t>
            </a:r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3312E3-DAEB-4E06-AEAE-D910FF251444}"/>
              </a:ext>
            </a:extLst>
          </p:cNvPr>
          <p:cNvGrpSpPr/>
          <p:nvPr/>
        </p:nvGrpSpPr>
        <p:grpSpPr>
          <a:xfrm>
            <a:off x="430696" y="770370"/>
            <a:ext cx="6096001" cy="5564169"/>
            <a:chOff x="2385390" y="611344"/>
            <a:chExt cx="6940827" cy="615412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5FE48D6-027F-4586-8D30-AEF9B3999AD0}"/>
                </a:ext>
              </a:extLst>
            </p:cNvPr>
            <p:cNvSpPr/>
            <p:nvPr/>
          </p:nvSpPr>
          <p:spPr>
            <a:xfrm>
              <a:off x="2385390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FCB9C0-FAF0-4567-92D8-DCB6B1B21771}"/>
                </a:ext>
              </a:extLst>
            </p:cNvPr>
            <p:cNvSpPr/>
            <p:nvPr/>
          </p:nvSpPr>
          <p:spPr>
            <a:xfrm>
              <a:off x="3127512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66C3A7F-A4E4-44C5-A70C-653EEE3DD22F}"/>
                </a:ext>
              </a:extLst>
            </p:cNvPr>
            <p:cNvSpPr/>
            <p:nvPr/>
          </p:nvSpPr>
          <p:spPr>
            <a:xfrm>
              <a:off x="3869634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BE5951-9A4C-4BD7-A287-FCD139B9829A}"/>
                </a:ext>
              </a:extLst>
            </p:cNvPr>
            <p:cNvSpPr/>
            <p:nvPr/>
          </p:nvSpPr>
          <p:spPr>
            <a:xfrm>
              <a:off x="4611756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D690056-B3AB-4C35-B9ED-6108C53E1D6E}"/>
                </a:ext>
              </a:extLst>
            </p:cNvPr>
            <p:cNvSpPr/>
            <p:nvPr/>
          </p:nvSpPr>
          <p:spPr>
            <a:xfrm>
              <a:off x="5353878" y="113824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BAFAE32-7F37-4235-85E9-83832746FBA0}"/>
                </a:ext>
              </a:extLst>
            </p:cNvPr>
            <p:cNvSpPr/>
            <p:nvPr/>
          </p:nvSpPr>
          <p:spPr>
            <a:xfrm>
              <a:off x="6096000" y="113824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C15BE47-92AA-4A1E-B49F-DD571D10B6BF}"/>
                </a:ext>
              </a:extLst>
            </p:cNvPr>
            <p:cNvSpPr/>
            <p:nvPr/>
          </p:nvSpPr>
          <p:spPr>
            <a:xfrm>
              <a:off x="6838122" y="113824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F170ACD-585E-4027-9811-38E0B9781779}"/>
                </a:ext>
              </a:extLst>
            </p:cNvPr>
            <p:cNvSpPr/>
            <p:nvPr/>
          </p:nvSpPr>
          <p:spPr>
            <a:xfrm>
              <a:off x="7580244" y="113824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14FF36-16F0-4E8E-8958-972419597551}"/>
                </a:ext>
              </a:extLst>
            </p:cNvPr>
            <p:cNvSpPr/>
            <p:nvPr/>
          </p:nvSpPr>
          <p:spPr>
            <a:xfrm>
              <a:off x="8322366" y="113824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E4B4075-8D8B-40D3-AEF7-9CE062980C9F}"/>
                </a:ext>
              </a:extLst>
            </p:cNvPr>
            <p:cNvSpPr/>
            <p:nvPr/>
          </p:nvSpPr>
          <p:spPr>
            <a:xfrm>
              <a:off x="2385390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714CAF6-7C4E-47A0-B6DF-C77D4C08AFE7}"/>
                </a:ext>
              </a:extLst>
            </p:cNvPr>
            <p:cNvSpPr/>
            <p:nvPr/>
          </p:nvSpPr>
          <p:spPr>
            <a:xfrm>
              <a:off x="3127512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A7D483-1C38-4D77-981C-560769BC727B}"/>
                </a:ext>
              </a:extLst>
            </p:cNvPr>
            <p:cNvSpPr/>
            <p:nvPr/>
          </p:nvSpPr>
          <p:spPr>
            <a:xfrm>
              <a:off x="3869634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9F2D4CB-B9E4-4180-82C6-33325B7DE42C}"/>
                </a:ext>
              </a:extLst>
            </p:cNvPr>
            <p:cNvSpPr/>
            <p:nvPr/>
          </p:nvSpPr>
          <p:spPr>
            <a:xfrm>
              <a:off x="4611756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AD21F50-DD88-42C7-9C64-CBF3F7BB3E10}"/>
                </a:ext>
              </a:extLst>
            </p:cNvPr>
            <p:cNvSpPr/>
            <p:nvPr/>
          </p:nvSpPr>
          <p:spPr>
            <a:xfrm>
              <a:off x="5353878" y="16949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41CBA6B-F332-4B36-848C-D01DCD31658A}"/>
                </a:ext>
              </a:extLst>
            </p:cNvPr>
            <p:cNvSpPr/>
            <p:nvPr/>
          </p:nvSpPr>
          <p:spPr>
            <a:xfrm>
              <a:off x="6096000" y="16949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3D17AC9-A356-41A6-B222-E11E106306F4}"/>
                </a:ext>
              </a:extLst>
            </p:cNvPr>
            <p:cNvSpPr/>
            <p:nvPr/>
          </p:nvSpPr>
          <p:spPr>
            <a:xfrm>
              <a:off x="6838122" y="16949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0A4A100-56F3-47A0-8E6F-0C47C2541720}"/>
                </a:ext>
              </a:extLst>
            </p:cNvPr>
            <p:cNvSpPr/>
            <p:nvPr/>
          </p:nvSpPr>
          <p:spPr>
            <a:xfrm>
              <a:off x="7580244" y="16949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6C11C8D-E4C9-4939-B01E-905AA4CC97F4}"/>
                </a:ext>
              </a:extLst>
            </p:cNvPr>
            <p:cNvSpPr/>
            <p:nvPr/>
          </p:nvSpPr>
          <p:spPr>
            <a:xfrm>
              <a:off x="8322366" y="16949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2670B1B-C91E-498B-998A-10ACA4C1A23D}"/>
                </a:ext>
              </a:extLst>
            </p:cNvPr>
            <p:cNvSpPr/>
            <p:nvPr/>
          </p:nvSpPr>
          <p:spPr>
            <a:xfrm>
              <a:off x="2385390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25E85C3-0B31-4CDB-AD03-E5C335775B4C}"/>
                </a:ext>
              </a:extLst>
            </p:cNvPr>
            <p:cNvSpPr/>
            <p:nvPr/>
          </p:nvSpPr>
          <p:spPr>
            <a:xfrm>
              <a:off x="3127512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46095A4-D1E4-4FDE-AE0A-738345539734}"/>
                </a:ext>
              </a:extLst>
            </p:cNvPr>
            <p:cNvSpPr/>
            <p:nvPr/>
          </p:nvSpPr>
          <p:spPr>
            <a:xfrm>
              <a:off x="3869634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248615F-B6E3-43DA-A802-A95AD9337BEC}"/>
                </a:ext>
              </a:extLst>
            </p:cNvPr>
            <p:cNvSpPr/>
            <p:nvPr/>
          </p:nvSpPr>
          <p:spPr>
            <a:xfrm>
              <a:off x="4611756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6A0393A-C490-4599-BA60-BFFDBDFC84CF}"/>
                </a:ext>
              </a:extLst>
            </p:cNvPr>
            <p:cNvSpPr/>
            <p:nvPr/>
          </p:nvSpPr>
          <p:spPr>
            <a:xfrm>
              <a:off x="5353878" y="236442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108BB88-C3E4-44D8-9B65-CCA689E8E70A}"/>
                </a:ext>
              </a:extLst>
            </p:cNvPr>
            <p:cNvSpPr/>
            <p:nvPr/>
          </p:nvSpPr>
          <p:spPr>
            <a:xfrm>
              <a:off x="6096000" y="236442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F7740A7-6EC0-4B3E-A5E4-05D2618130DC}"/>
                </a:ext>
              </a:extLst>
            </p:cNvPr>
            <p:cNvSpPr/>
            <p:nvPr/>
          </p:nvSpPr>
          <p:spPr>
            <a:xfrm>
              <a:off x="6838122" y="236442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B1B4E4E-5813-461A-88E9-71D59FB8535C}"/>
                </a:ext>
              </a:extLst>
            </p:cNvPr>
            <p:cNvSpPr/>
            <p:nvPr/>
          </p:nvSpPr>
          <p:spPr>
            <a:xfrm>
              <a:off x="7580244" y="236442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D99CA53-1641-4FFE-8511-19376D45FF3D}"/>
                </a:ext>
              </a:extLst>
            </p:cNvPr>
            <p:cNvSpPr/>
            <p:nvPr/>
          </p:nvSpPr>
          <p:spPr>
            <a:xfrm>
              <a:off x="8322366" y="236442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64848ED-82A9-4E52-BBE8-2878522C4386}"/>
                </a:ext>
              </a:extLst>
            </p:cNvPr>
            <p:cNvSpPr/>
            <p:nvPr/>
          </p:nvSpPr>
          <p:spPr>
            <a:xfrm>
              <a:off x="2385390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1572D1F-021B-4F83-9FE4-52E888B7C2CE}"/>
                </a:ext>
              </a:extLst>
            </p:cNvPr>
            <p:cNvSpPr/>
            <p:nvPr/>
          </p:nvSpPr>
          <p:spPr>
            <a:xfrm>
              <a:off x="3127512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2FAD009-3A5E-4509-8DE7-80887E342204}"/>
                </a:ext>
              </a:extLst>
            </p:cNvPr>
            <p:cNvSpPr/>
            <p:nvPr/>
          </p:nvSpPr>
          <p:spPr>
            <a:xfrm>
              <a:off x="3869634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8803BEA-7B0A-4788-A268-D414BAD14074}"/>
                </a:ext>
              </a:extLst>
            </p:cNvPr>
            <p:cNvSpPr/>
            <p:nvPr/>
          </p:nvSpPr>
          <p:spPr>
            <a:xfrm>
              <a:off x="4611756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EC7DA47-0201-49AA-BCAF-31661938FAB0}"/>
                </a:ext>
              </a:extLst>
            </p:cNvPr>
            <p:cNvSpPr/>
            <p:nvPr/>
          </p:nvSpPr>
          <p:spPr>
            <a:xfrm>
              <a:off x="5353878" y="303388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6D9DC17-4C03-406E-B19C-CE0A7D02E341}"/>
                </a:ext>
              </a:extLst>
            </p:cNvPr>
            <p:cNvSpPr/>
            <p:nvPr/>
          </p:nvSpPr>
          <p:spPr>
            <a:xfrm>
              <a:off x="6096000" y="303388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E7A7235-3316-4DF5-9DFA-1D10326BB1EB}"/>
                </a:ext>
              </a:extLst>
            </p:cNvPr>
            <p:cNvSpPr/>
            <p:nvPr/>
          </p:nvSpPr>
          <p:spPr>
            <a:xfrm>
              <a:off x="6838122" y="303388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8D03850-2307-4340-815C-FE5C2E776259}"/>
                </a:ext>
              </a:extLst>
            </p:cNvPr>
            <p:cNvSpPr/>
            <p:nvPr/>
          </p:nvSpPr>
          <p:spPr>
            <a:xfrm>
              <a:off x="7580244" y="303388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2EF8E-320D-46EE-BAF4-2FBC39FB64EA}"/>
                </a:ext>
              </a:extLst>
            </p:cNvPr>
            <p:cNvSpPr/>
            <p:nvPr/>
          </p:nvSpPr>
          <p:spPr>
            <a:xfrm>
              <a:off x="8322366" y="303388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28971F6-97C2-458E-A879-1F538EA52150}"/>
                </a:ext>
              </a:extLst>
            </p:cNvPr>
            <p:cNvSpPr/>
            <p:nvPr/>
          </p:nvSpPr>
          <p:spPr>
            <a:xfrm>
              <a:off x="2385390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465B30-CB4D-4693-86D3-F44196548789}"/>
                </a:ext>
              </a:extLst>
            </p:cNvPr>
            <p:cNvSpPr/>
            <p:nvPr/>
          </p:nvSpPr>
          <p:spPr>
            <a:xfrm>
              <a:off x="3127512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B749761-F211-4CCC-980F-B8F49E30E1BC}"/>
                </a:ext>
              </a:extLst>
            </p:cNvPr>
            <p:cNvSpPr/>
            <p:nvPr/>
          </p:nvSpPr>
          <p:spPr>
            <a:xfrm>
              <a:off x="3869634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F1C610B-4066-44E9-ACD8-A10B057A6089}"/>
                </a:ext>
              </a:extLst>
            </p:cNvPr>
            <p:cNvSpPr/>
            <p:nvPr/>
          </p:nvSpPr>
          <p:spPr>
            <a:xfrm>
              <a:off x="4611756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2FC9588-3232-4BD1-A902-4F4F93221276}"/>
                </a:ext>
              </a:extLst>
            </p:cNvPr>
            <p:cNvSpPr/>
            <p:nvPr/>
          </p:nvSpPr>
          <p:spPr>
            <a:xfrm>
              <a:off x="5353878" y="37033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39F6C5D-C8B2-42CB-8FFB-F2FDD76C5DC6}"/>
                </a:ext>
              </a:extLst>
            </p:cNvPr>
            <p:cNvSpPr/>
            <p:nvPr/>
          </p:nvSpPr>
          <p:spPr>
            <a:xfrm>
              <a:off x="6096000" y="370334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B441593-994C-4226-9BE3-2B65BEB0590B}"/>
                </a:ext>
              </a:extLst>
            </p:cNvPr>
            <p:cNvSpPr/>
            <p:nvPr/>
          </p:nvSpPr>
          <p:spPr>
            <a:xfrm>
              <a:off x="6838122" y="370334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972953A-B21D-41AD-82F9-F04C0D26BA30}"/>
                </a:ext>
              </a:extLst>
            </p:cNvPr>
            <p:cNvSpPr/>
            <p:nvPr/>
          </p:nvSpPr>
          <p:spPr>
            <a:xfrm>
              <a:off x="7580244" y="370334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A02111A-7B9E-4AAB-AF77-0C5945808120}"/>
                </a:ext>
              </a:extLst>
            </p:cNvPr>
            <p:cNvSpPr/>
            <p:nvPr/>
          </p:nvSpPr>
          <p:spPr>
            <a:xfrm>
              <a:off x="8322366" y="3703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EA77E784-33CD-4D9F-B755-FAD3306B98E2}"/>
                </a:ext>
              </a:extLst>
            </p:cNvPr>
            <p:cNvSpPr/>
            <p:nvPr/>
          </p:nvSpPr>
          <p:spPr>
            <a:xfrm>
              <a:off x="2385390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355E6C7-9F12-4B59-9174-0989005E0418}"/>
                </a:ext>
              </a:extLst>
            </p:cNvPr>
            <p:cNvSpPr/>
            <p:nvPr/>
          </p:nvSpPr>
          <p:spPr>
            <a:xfrm>
              <a:off x="3127512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9C0FB9A-E1D7-4105-93C5-1ED99B68D0BA}"/>
                </a:ext>
              </a:extLst>
            </p:cNvPr>
            <p:cNvSpPr/>
            <p:nvPr/>
          </p:nvSpPr>
          <p:spPr>
            <a:xfrm>
              <a:off x="3869634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78FE890-D6CE-43E4-988C-25817C9A88BD}"/>
                </a:ext>
              </a:extLst>
            </p:cNvPr>
            <p:cNvSpPr/>
            <p:nvPr/>
          </p:nvSpPr>
          <p:spPr>
            <a:xfrm>
              <a:off x="4611756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F5F9073-17B5-4561-8633-DF53C7BAD88B}"/>
                </a:ext>
              </a:extLst>
            </p:cNvPr>
            <p:cNvSpPr/>
            <p:nvPr/>
          </p:nvSpPr>
          <p:spPr>
            <a:xfrm>
              <a:off x="5353878" y="437280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9C1CE0B-E966-4A64-8016-513F194DD8B4}"/>
                </a:ext>
              </a:extLst>
            </p:cNvPr>
            <p:cNvSpPr/>
            <p:nvPr/>
          </p:nvSpPr>
          <p:spPr>
            <a:xfrm>
              <a:off x="6096000" y="437280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13307FC-086D-47D3-9DE2-443CF3E3C82F}"/>
                </a:ext>
              </a:extLst>
            </p:cNvPr>
            <p:cNvSpPr/>
            <p:nvPr/>
          </p:nvSpPr>
          <p:spPr>
            <a:xfrm>
              <a:off x="6838122" y="437280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BDB2019E-8375-4B5D-B85D-4E3D38F2BD85}"/>
                </a:ext>
              </a:extLst>
            </p:cNvPr>
            <p:cNvSpPr/>
            <p:nvPr/>
          </p:nvSpPr>
          <p:spPr>
            <a:xfrm>
              <a:off x="7580244" y="437280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995DC71-FC4E-46BD-8EF3-47B4A412F8E1}"/>
                </a:ext>
              </a:extLst>
            </p:cNvPr>
            <p:cNvSpPr/>
            <p:nvPr/>
          </p:nvSpPr>
          <p:spPr>
            <a:xfrm>
              <a:off x="8322366" y="437280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3155583-53B1-499A-A227-4138A57BFE3D}"/>
                </a:ext>
              </a:extLst>
            </p:cNvPr>
            <p:cNvSpPr/>
            <p:nvPr/>
          </p:nvSpPr>
          <p:spPr>
            <a:xfrm>
              <a:off x="2385390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0B8461-03FE-44BE-8EBD-8F7869AECAE2}"/>
                </a:ext>
              </a:extLst>
            </p:cNvPr>
            <p:cNvSpPr/>
            <p:nvPr/>
          </p:nvSpPr>
          <p:spPr>
            <a:xfrm>
              <a:off x="3127512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F987456-2BBF-4CD7-9CC9-511123392D8C}"/>
                </a:ext>
              </a:extLst>
            </p:cNvPr>
            <p:cNvSpPr/>
            <p:nvPr/>
          </p:nvSpPr>
          <p:spPr>
            <a:xfrm>
              <a:off x="3869634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1681AB6-6180-44A2-819B-55DAC3C7B24E}"/>
                </a:ext>
              </a:extLst>
            </p:cNvPr>
            <p:cNvSpPr/>
            <p:nvPr/>
          </p:nvSpPr>
          <p:spPr>
            <a:xfrm>
              <a:off x="4611756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800040-751A-4180-8A03-4C89C5AD2BDE}"/>
                </a:ext>
              </a:extLst>
            </p:cNvPr>
            <p:cNvSpPr/>
            <p:nvPr/>
          </p:nvSpPr>
          <p:spPr>
            <a:xfrm>
              <a:off x="5353878" y="50422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58029F9-AD47-4DAE-95BB-333F0C384B87}"/>
                </a:ext>
              </a:extLst>
            </p:cNvPr>
            <p:cNvSpPr/>
            <p:nvPr/>
          </p:nvSpPr>
          <p:spPr>
            <a:xfrm>
              <a:off x="6096000" y="50422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C7C4ED8-10C3-4F21-9C8C-CB3DCD35236A}"/>
                </a:ext>
              </a:extLst>
            </p:cNvPr>
            <p:cNvSpPr/>
            <p:nvPr/>
          </p:nvSpPr>
          <p:spPr>
            <a:xfrm>
              <a:off x="6838122" y="50422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431904B-95EC-433F-A2C0-0DA6128A8379}"/>
                </a:ext>
              </a:extLst>
            </p:cNvPr>
            <p:cNvSpPr/>
            <p:nvPr/>
          </p:nvSpPr>
          <p:spPr>
            <a:xfrm>
              <a:off x="7580244" y="50422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752500A-FB78-4EC6-A67A-A914FAD3EB2F}"/>
                </a:ext>
              </a:extLst>
            </p:cNvPr>
            <p:cNvSpPr/>
            <p:nvPr/>
          </p:nvSpPr>
          <p:spPr>
            <a:xfrm>
              <a:off x="8322366" y="50422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B42568B5-FE1C-4911-8057-DFB9F03191F9}"/>
                </a:ext>
              </a:extLst>
            </p:cNvPr>
            <p:cNvSpPr/>
            <p:nvPr/>
          </p:nvSpPr>
          <p:spPr>
            <a:xfrm>
              <a:off x="2385390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5C351D7-C8DD-435E-BCBB-0F24010D0861}"/>
                </a:ext>
              </a:extLst>
            </p:cNvPr>
            <p:cNvSpPr/>
            <p:nvPr/>
          </p:nvSpPr>
          <p:spPr>
            <a:xfrm>
              <a:off x="3127512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C1E73FC-4293-4941-9D93-E656214673DA}"/>
                </a:ext>
              </a:extLst>
            </p:cNvPr>
            <p:cNvSpPr/>
            <p:nvPr/>
          </p:nvSpPr>
          <p:spPr>
            <a:xfrm>
              <a:off x="3869634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8E42ABC-C2A5-40A0-9160-A7C24CFF4A3E}"/>
                </a:ext>
              </a:extLst>
            </p:cNvPr>
            <p:cNvSpPr/>
            <p:nvPr/>
          </p:nvSpPr>
          <p:spPr>
            <a:xfrm>
              <a:off x="4611756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10FE1514-275E-4BC2-9475-0D18CBD3DA85}"/>
                </a:ext>
              </a:extLst>
            </p:cNvPr>
            <p:cNvSpPr/>
            <p:nvPr/>
          </p:nvSpPr>
          <p:spPr>
            <a:xfrm>
              <a:off x="5353878" y="5711709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0925962-3072-4C63-BC5A-0F193298E387}"/>
                </a:ext>
              </a:extLst>
            </p:cNvPr>
            <p:cNvSpPr/>
            <p:nvPr/>
          </p:nvSpPr>
          <p:spPr>
            <a:xfrm>
              <a:off x="6096000" y="571170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AF14CDA-7F07-45E8-A7AE-5FCBE6F3698D}"/>
                </a:ext>
              </a:extLst>
            </p:cNvPr>
            <p:cNvSpPr/>
            <p:nvPr/>
          </p:nvSpPr>
          <p:spPr>
            <a:xfrm>
              <a:off x="6838122" y="571170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00E9C6B-2787-4730-A0C0-B09DF75E7C33}"/>
                </a:ext>
              </a:extLst>
            </p:cNvPr>
            <p:cNvSpPr/>
            <p:nvPr/>
          </p:nvSpPr>
          <p:spPr>
            <a:xfrm>
              <a:off x="7580244" y="571170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18A7DBB-5794-4A6A-A146-133A98FB7C9E}"/>
                </a:ext>
              </a:extLst>
            </p:cNvPr>
            <p:cNvSpPr/>
            <p:nvPr/>
          </p:nvSpPr>
          <p:spPr>
            <a:xfrm>
              <a:off x="8322366" y="571170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A4A1BBF-FAA7-4B59-8439-9AB04EE2F799}"/>
                </a:ext>
              </a:extLst>
            </p:cNvPr>
            <p:cNvSpPr/>
            <p:nvPr/>
          </p:nvSpPr>
          <p:spPr>
            <a:xfrm>
              <a:off x="2398641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F517B57-23B0-4794-BA63-E6A15BD9B4E4}"/>
                </a:ext>
              </a:extLst>
            </p:cNvPr>
            <p:cNvSpPr/>
            <p:nvPr/>
          </p:nvSpPr>
          <p:spPr>
            <a:xfrm>
              <a:off x="3140763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C52F37B-998C-4C50-8BB9-567DF7C14482}"/>
                </a:ext>
              </a:extLst>
            </p:cNvPr>
            <p:cNvSpPr/>
            <p:nvPr/>
          </p:nvSpPr>
          <p:spPr>
            <a:xfrm>
              <a:off x="3882885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FC57A62-CAC9-4DEF-8AFD-C459EC2E5412}"/>
                </a:ext>
              </a:extLst>
            </p:cNvPr>
            <p:cNvSpPr/>
            <p:nvPr/>
          </p:nvSpPr>
          <p:spPr>
            <a:xfrm>
              <a:off x="4625007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0C40FF9-624D-43C6-A5A2-40B03F72A1E4}"/>
                </a:ext>
              </a:extLst>
            </p:cNvPr>
            <p:cNvSpPr/>
            <p:nvPr/>
          </p:nvSpPr>
          <p:spPr>
            <a:xfrm>
              <a:off x="5367129" y="638115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774C96FD-A168-426F-8E35-D2C5F3C2C704}"/>
                </a:ext>
              </a:extLst>
            </p:cNvPr>
            <p:cNvSpPr/>
            <p:nvPr/>
          </p:nvSpPr>
          <p:spPr>
            <a:xfrm>
              <a:off x="6109251" y="63811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C698229-02D5-4FE7-ADDE-776F0108E328}"/>
                </a:ext>
              </a:extLst>
            </p:cNvPr>
            <p:cNvSpPr/>
            <p:nvPr/>
          </p:nvSpPr>
          <p:spPr>
            <a:xfrm>
              <a:off x="6851373" y="638115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6555EA60-BDCF-4430-BBEE-A48C313E77C7}"/>
                </a:ext>
              </a:extLst>
            </p:cNvPr>
            <p:cNvSpPr/>
            <p:nvPr/>
          </p:nvSpPr>
          <p:spPr>
            <a:xfrm>
              <a:off x="7593495" y="6381156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42286DF1-229B-4790-A0EC-02151DF145F0}"/>
                </a:ext>
              </a:extLst>
            </p:cNvPr>
            <p:cNvSpPr/>
            <p:nvPr/>
          </p:nvSpPr>
          <p:spPr>
            <a:xfrm>
              <a:off x="8335617" y="638115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4AFFB5A9-E438-41FF-BF66-CA082F815120}"/>
                </a:ext>
              </a:extLst>
            </p:cNvPr>
            <p:cNvSpPr/>
            <p:nvPr/>
          </p:nvSpPr>
          <p:spPr>
            <a:xfrm>
              <a:off x="2385390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2FACF22-5C7A-432D-B56C-3E15C7353F97}"/>
                </a:ext>
              </a:extLst>
            </p:cNvPr>
            <p:cNvSpPr/>
            <p:nvPr/>
          </p:nvSpPr>
          <p:spPr>
            <a:xfrm>
              <a:off x="3127512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48EE371-1A51-478F-B935-C7BE1D8C0E16}"/>
                </a:ext>
              </a:extLst>
            </p:cNvPr>
            <p:cNvSpPr/>
            <p:nvPr/>
          </p:nvSpPr>
          <p:spPr>
            <a:xfrm>
              <a:off x="3869634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90A8CE2-2CE4-416C-9022-D799B33E37C6}"/>
                </a:ext>
              </a:extLst>
            </p:cNvPr>
            <p:cNvSpPr/>
            <p:nvPr/>
          </p:nvSpPr>
          <p:spPr>
            <a:xfrm>
              <a:off x="4611756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478F4B2-895C-42F9-9688-C763AC73ADD5}"/>
                </a:ext>
              </a:extLst>
            </p:cNvPr>
            <p:cNvSpPr/>
            <p:nvPr/>
          </p:nvSpPr>
          <p:spPr>
            <a:xfrm>
              <a:off x="5353878" y="611353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2F09B2-9FB7-4AFC-A83F-CC18EDE22824}"/>
                </a:ext>
              </a:extLst>
            </p:cNvPr>
            <p:cNvSpPr/>
            <p:nvPr/>
          </p:nvSpPr>
          <p:spPr>
            <a:xfrm>
              <a:off x="6096000" y="61135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34CEACA-D8BF-4E0D-B61B-02BC0D47F6A4}"/>
                </a:ext>
              </a:extLst>
            </p:cNvPr>
            <p:cNvSpPr/>
            <p:nvPr/>
          </p:nvSpPr>
          <p:spPr>
            <a:xfrm>
              <a:off x="6838122" y="611352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CCE3D7D-35D6-4F38-9D02-B06F23EF5385}"/>
                </a:ext>
              </a:extLst>
            </p:cNvPr>
            <p:cNvSpPr/>
            <p:nvPr/>
          </p:nvSpPr>
          <p:spPr>
            <a:xfrm>
              <a:off x="7580244" y="61135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C4D9B83-BBC4-49A0-B8B9-873E77806038}"/>
                </a:ext>
              </a:extLst>
            </p:cNvPr>
            <p:cNvSpPr/>
            <p:nvPr/>
          </p:nvSpPr>
          <p:spPr>
            <a:xfrm>
              <a:off x="8322366" y="61135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2BF99E79-FDCA-4D08-B11E-5DB70F4EDD10}"/>
                </a:ext>
              </a:extLst>
            </p:cNvPr>
            <p:cNvSpPr/>
            <p:nvPr/>
          </p:nvSpPr>
          <p:spPr>
            <a:xfrm>
              <a:off x="8941904" y="611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228991E5-ED47-4090-8A4B-FFAB04DFAF55}"/>
                </a:ext>
              </a:extLst>
            </p:cNvPr>
            <p:cNvSpPr/>
            <p:nvPr/>
          </p:nvSpPr>
          <p:spPr>
            <a:xfrm>
              <a:off x="8941903" y="1138240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BC2184E-8698-403C-9C22-93B3C9A8EB7B}"/>
                </a:ext>
              </a:extLst>
            </p:cNvPr>
            <p:cNvSpPr/>
            <p:nvPr/>
          </p:nvSpPr>
          <p:spPr>
            <a:xfrm>
              <a:off x="8941904" y="169495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98DC1976-C4F3-4DFE-B2B1-D22937E132A3}"/>
                </a:ext>
              </a:extLst>
            </p:cNvPr>
            <p:cNvSpPr/>
            <p:nvPr/>
          </p:nvSpPr>
          <p:spPr>
            <a:xfrm>
              <a:off x="8933622" y="236441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F1220DE-8D64-4DBF-991C-9BA8B757C9CB}"/>
                </a:ext>
              </a:extLst>
            </p:cNvPr>
            <p:cNvSpPr/>
            <p:nvPr/>
          </p:nvSpPr>
          <p:spPr>
            <a:xfrm>
              <a:off x="8928653" y="3030547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B1D6A42-0664-4BA3-A4C7-49A2CFB0C606}"/>
                </a:ext>
              </a:extLst>
            </p:cNvPr>
            <p:cNvSpPr/>
            <p:nvPr/>
          </p:nvSpPr>
          <p:spPr>
            <a:xfrm>
              <a:off x="8928652" y="3703344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58C03DFB-6A1D-4F7D-BF62-3B939ED32C25}"/>
                </a:ext>
              </a:extLst>
            </p:cNvPr>
            <p:cNvSpPr/>
            <p:nvPr/>
          </p:nvSpPr>
          <p:spPr>
            <a:xfrm>
              <a:off x="8928651" y="4376141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4333A513-F6E1-4F2C-9F8E-82648EFFC9E0}"/>
                </a:ext>
              </a:extLst>
            </p:cNvPr>
            <p:cNvSpPr/>
            <p:nvPr/>
          </p:nvSpPr>
          <p:spPr>
            <a:xfrm>
              <a:off x="8941902" y="504893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447934F4-BDE8-461E-82A5-CDF43ED66028}"/>
                </a:ext>
              </a:extLst>
            </p:cNvPr>
            <p:cNvSpPr/>
            <p:nvPr/>
          </p:nvSpPr>
          <p:spPr>
            <a:xfrm>
              <a:off x="8941902" y="5711705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1041C378-C09F-487B-9DF3-3EA3392E4B0C}"/>
                </a:ext>
              </a:extLst>
            </p:cNvPr>
            <p:cNvSpPr/>
            <p:nvPr/>
          </p:nvSpPr>
          <p:spPr>
            <a:xfrm>
              <a:off x="8941902" y="6369238"/>
              <a:ext cx="384313" cy="3843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Map of England showing the counties with Herefordshire and... | Download  Scientific Diagram">
            <a:extLst>
              <a:ext uri="{FF2B5EF4-FFF2-40B4-BE49-F238E27FC236}">
                <a16:creationId xmlns:a16="http://schemas.microsoft.com/office/drawing/2014/main" id="{D6C8BB16-C249-4AA9-97D4-1D9B09CCD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033" y="1630403"/>
            <a:ext cx="3597194" cy="359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B84E636-C74C-4C47-9EE4-97FF105371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8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01"/>
    </mc:Choice>
    <mc:Fallback>
      <p:transition spd="slow" advTm="34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D02208-4FAA-4394-B135-581A7CD58480}"/>
              </a:ext>
            </a:extLst>
          </p:cNvPr>
          <p:cNvSpPr txBox="1"/>
          <p:nvPr/>
        </p:nvSpPr>
        <p:spPr>
          <a:xfrm>
            <a:off x="609600" y="569607"/>
            <a:ext cx="10972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would belong to a religion? How many would be non-religious?</a:t>
            </a:r>
          </a:p>
          <a:p>
            <a:pPr algn="ctr"/>
            <a:r>
              <a:rPr lang="en-GB" sz="2800" dirty="0"/>
              <a:t>(According to the 2011 census)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Buddhists</a:t>
            </a:r>
          </a:p>
          <a:p>
            <a:pPr algn="ctr"/>
            <a:r>
              <a:rPr lang="en-GB" sz="2800" dirty="0"/>
              <a:t>Christians</a:t>
            </a:r>
          </a:p>
          <a:p>
            <a:pPr algn="ctr"/>
            <a:r>
              <a:rPr lang="en-GB" sz="2800" dirty="0"/>
              <a:t>Hindus</a:t>
            </a:r>
          </a:p>
          <a:p>
            <a:pPr algn="ctr"/>
            <a:r>
              <a:rPr lang="en-GB" sz="2800" dirty="0"/>
              <a:t>Jews</a:t>
            </a:r>
          </a:p>
          <a:p>
            <a:pPr algn="ctr"/>
            <a:r>
              <a:rPr lang="en-GB" sz="2800" dirty="0"/>
              <a:t>Muslims</a:t>
            </a:r>
          </a:p>
          <a:p>
            <a:pPr algn="ctr"/>
            <a:r>
              <a:rPr lang="en-GB" sz="2800" dirty="0"/>
              <a:t>Sikhs</a:t>
            </a:r>
          </a:p>
          <a:p>
            <a:pPr algn="ctr"/>
            <a:r>
              <a:rPr lang="en-GB" sz="2800" dirty="0"/>
              <a:t>Non-religious</a:t>
            </a:r>
          </a:p>
          <a:p>
            <a:pPr algn="ctr"/>
            <a:endParaRPr lang="en-GB" sz="28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585A8D6-1C82-4D30-8EC9-4EC265101A7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895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735"/>
    </mc:Choice>
    <mc:Fallback>
      <p:transition spd="slow" advTm="50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504B0B-9E5D-47AB-83D5-A036BBFA814B}"/>
              </a:ext>
            </a:extLst>
          </p:cNvPr>
          <p:cNvSpPr/>
          <p:nvPr/>
        </p:nvSpPr>
        <p:spPr>
          <a:xfrm>
            <a:off x="7673011" y="151179"/>
            <a:ext cx="377687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Worcestershire 2011…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Christians = 68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Muslims = 1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Non-religious = 23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Other = 0.4</a:t>
            </a:r>
          </a:p>
          <a:p>
            <a:pPr algn="ctr"/>
            <a:r>
              <a:rPr lang="en-GB" sz="2800" dirty="0"/>
              <a:t> Hindus = 0.2</a:t>
            </a:r>
          </a:p>
          <a:p>
            <a:pPr algn="ctr"/>
            <a:r>
              <a:rPr lang="en-GB" sz="2800" dirty="0"/>
              <a:t>Sikhs = 0.2</a:t>
            </a:r>
          </a:p>
          <a:p>
            <a:pPr algn="ctr"/>
            <a:r>
              <a:rPr lang="en-GB" sz="2800" dirty="0"/>
              <a:t>Buddhists = 0.2</a:t>
            </a:r>
          </a:p>
          <a:p>
            <a:pPr algn="ctr"/>
            <a:r>
              <a:rPr lang="en-GB" sz="2800" dirty="0"/>
              <a:t>Jews = 0.06 </a:t>
            </a:r>
          </a:p>
          <a:p>
            <a:pPr algn="ctr"/>
            <a:r>
              <a:rPr lang="en-GB" sz="2800" dirty="0"/>
              <a:t> Humanist = 0.03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6DF931-59D1-4FF7-9968-7B8E1CC92E43}"/>
              </a:ext>
            </a:extLst>
          </p:cNvPr>
          <p:cNvSpPr/>
          <p:nvPr/>
        </p:nvSpPr>
        <p:spPr>
          <a:xfrm>
            <a:off x="225288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FAF9BF0-29E9-4B56-B629-A6D9D9EC292C}"/>
              </a:ext>
            </a:extLst>
          </p:cNvPr>
          <p:cNvSpPr/>
          <p:nvPr/>
        </p:nvSpPr>
        <p:spPr>
          <a:xfrm>
            <a:off x="967410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F28D49D-B042-4691-BE63-4C588C694ACC}"/>
              </a:ext>
            </a:extLst>
          </p:cNvPr>
          <p:cNvSpPr/>
          <p:nvPr/>
        </p:nvSpPr>
        <p:spPr>
          <a:xfrm>
            <a:off x="1709532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AEBFB0E-D9C3-4AC0-96FF-8032961CD9DA}"/>
              </a:ext>
            </a:extLst>
          </p:cNvPr>
          <p:cNvSpPr/>
          <p:nvPr/>
        </p:nvSpPr>
        <p:spPr>
          <a:xfrm>
            <a:off x="2451654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BA3834-32D3-4673-99E0-8F11723F5959}"/>
              </a:ext>
            </a:extLst>
          </p:cNvPr>
          <p:cNvSpPr/>
          <p:nvPr/>
        </p:nvSpPr>
        <p:spPr>
          <a:xfrm>
            <a:off x="3193776" y="96904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2C99C81-38CC-40AD-B850-9AB50E647F1F}"/>
              </a:ext>
            </a:extLst>
          </p:cNvPr>
          <p:cNvSpPr/>
          <p:nvPr/>
        </p:nvSpPr>
        <p:spPr>
          <a:xfrm>
            <a:off x="3935898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50B707-9492-4B86-9E70-AFD609C9A01E}"/>
              </a:ext>
            </a:extLst>
          </p:cNvPr>
          <p:cNvSpPr/>
          <p:nvPr/>
        </p:nvSpPr>
        <p:spPr>
          <a:xfrm>
            <a:off x="4678020" y="96904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78AF7A6-5CB5-4E93-9EC3-399E02E48DA7}"/>
              </a:ext>
            </a:extLst>
          </p:cNvPr>
          <p:cNvSpPr/>
          <p:nvPr/>
        </p:nvSpPr>
        <p:spPr>
          <a:xfrm>
            <a:off x="5420142" y="96903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2B328D-9CFE-4E2C-8EB5-82C70954B7C9}"/>
              </a:ext>
            </a:extLst>
          </p:cNvPr>
          <p:cNvSpPr/>
          <p:nvPr/>
        </p:nvSpPr>
        <p:spPr>
          <a:xfrm>
            <a:off x="6162264" y="96903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9548561-10FC-4DBB-9DAB-314ED69C2E21}"/>
              </a:ext>
            </a:extLst>
          </p:cNvPr>
          <p:cNvSpPr/>
          <p:nvPr/>
        </p:nvSpPr>
        <p:spPr>
          <a:xfrm>
            <a:off x="225288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0570562-B09A-46DA-A0CF-23D330FC7763}"/>
              </a:ext>
            </a:extLst>
          </p:cNvPr>
          <p:cNvSpPr/>
          <p:nvPr/>
        </p:nvSpPr>
        <p:spPr>
          <a:xfrm>
            <a:off x="967410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4DD90BB-C8C9-4366-A119-D3C0C31BB7B2}"/>
              </a:ext>
            </a:extLst>
          </p:cNvPr>
          <p:cNvSpPr/>
          <p:nvPr/>
        </p:nvSpPr>
        <p:spPr>
          <a:xfrm>
            <a:off x="1709532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0E0434-0D67-41DB-9FB5-18DF34108E4E}"/>
              </a:ext>
            </a:extLst>
          </p:cNvPr>
          <p:cNvSpPr/>
          <p:nvPr/>
        </p:nvSpPr>
        <p:spPr>
          <a:xfrm>
            <a:off x="2451654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1E48CB-BCBC-41A2-A83A-FF5D953A424A}"/>
              </a:ext>
            </a:extLst>
          </p:cNvPr>
          <p:cNvSpPr/>
          <p:nvPr/>
        </p:nvSpPr>
        <p:spPr>
          <a:xfrm>
            <a:off x="3193776" y="1525756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18447F-F68F-483F-9B5D-C7033410D921}"/>
              </a:ext>
            </a:extLst>
          </p:cNvPr>
          <p:cNvSpPr/>
          <p:nvPr/>
        </p:nvSpPr>
        <p:spPr>
          <a:xfrm>
            <a:off x="3935898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5B45CB6-86D0-46F3-9E40-975DA2F2F10D}"/>
              </a:ext>
            </a:extLst>
          </p:cNvPr>
          <p:cNvSpPr/>
          <p:nvPr/>
        </p:nvSpPr>
        <p:spPr>
          <a:xfrm>
            <a:off x="4678020" y="15257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60572C1-627B-4761-BEFF-3535687F94E4}"/>
              </a:ext>
            </a:extLst>
          </p:cNvPr>
          <p:cNvSpPr/>
          <p:nvPr/>
        </p:nvSpPr>
        <p:spPr>
          <a:xfrm>
            <a:off x="5420142" y="152575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B43254F-2E14-427B-A307-0D2A02F042C6}"/>
              </a:ext>
            </a:extLst>
          </p:cNvPr>
          <p:cNvSpPr/>
          <p:nvPr/>
        </p:nvSpPr>
        <p:spPr>
          <a:xfrm>
            <a:off x="6162264" y="152575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B45056D-B6EB-44D4-ABDA-5F0C4A5D9427}"/>
              </a:ext>
            </a:extLst>
          </p:cNvPr>
          <p:cNvSpPr/>
          <p:nvPr/>
        </p:nvSpPr>
        <p:spPr>
          <a:xfrm>
            <a:off x="225288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27B599E-5DDA-4E44-B6DD-BE427AE8038D}"/>
              </a:ext>
            </a:extLst>
          </p:cNvPr>
          <p:cNvSpPr/>
          <p:nvPr/>
        </p:nvSpPr>
        <p:spPr>
          <a:xfrm>
            <a:off x="967410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EBB4437-E7B0-4544-8D29-6F4456D53473}"/>
              </a:ext>
            </a:extLst>
          </p:cNvPr>
          <p:cNvSpPr/>
          <p:nvPr/>
        </p:nvSpPr>
        <p:spPr>
          <a:xfrm>
            <a:off x="1709532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AB26AAE-99D5-4BFE-ADA7-9A965F849C41}"/>
              </a:ext>
            </a:extLst>
          </p:cNvPr>
          <p:cNvSpPr/>
          <p:nvPr/>
        </p:nvSpPr>
        <p:spPr>
          <a:xfrm>
            <a:off x="2451654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877B78-D987-45C2-B76F-5D4A065CF7E6}"/>
              </a:ext>
            </a:extLst>
          </p:cNvPr>
          <p:cNvSpPr/>
          <p:nvPr/>
        </p:nvSpPr>
        <p:spPr>
          <a:xfrm>
            <a:off x="3193776" y="219522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95CA83C-58C9-4CC5-A104-980B9A5A152E}"/>
              </a:ext>
            </a:extLst>
          </p:cNvPr>
          <p:cNvSpPr/>
          <p:nvPr/>
        </p:nvSpPr>
        <p:spPr>
          <a:xfrm>
            <a:off x="3935898" y="219522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1A7154-9D4A-42FF-A20D-2F1CC56E03BB}"/>
              </a:ext>
            </a:extLst>
          </p:cNvPr>
          <p:cNvSpPr/>
          <p:nvPr/>
        </p:nvSpPr>
        <p:spPr>
          <a:xfrm>
            <a:off x="4678020" y="219522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A7A5179-F0B1-4A91-9515-6D216E4FF10C}"/>
              </a:ext>
            </a:extLst>
          </p:cNvPr>
          <p:cNvSpPr/>
          <p:nvPr/>
        </p:nvSpPr>
        <p:spPr>
          <a:xfrm>
            <a:off x="5420142" y="219522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1455272-7551-4E15-AE5C-40B267035944}"/>
              </a:ext>
            </a:extLst>
          </p:cNvPr>
          <p:cNvSpPr/>
          <p:nvPr/>
        </p:nvSpPr>
        <p:spPr>
          <a:xfrm>
            <a:off x="6162264" y="219521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EE6E493-9AA2-477E-8496-0186D70C8A6C}"/>
              </a:ext>
            </a:extLst>
          </p:cNvPr>
          <p:cNvSpPr/>
          <p:nvPr/>
        </p:nvSpPr>
        <p:spPr>
          <a:xfrm>
            <a:off x="225288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5B10C30-91E9-4B7C-969F-C969D8A5102B}"/>
              </a:ext>
            </a:extLst>
          </p:cNvPr>
          <p:cNvSpPr/>
          <p:nvPr/>
        </p:nvSpPr>
        <p:spPr>
          <a:xfrm>
            <a:off x="967410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622DB87-8051-45C4-93CC-6D9E21D83D12}"/>
              </a:ext>
            </a:extLst>
          </p:cNvPr>
          <p:cNvSpPr/>
          <p:nvPr/>
        </p:nvSpPr>
        <p:spPr>
          <a:xfrm>
            <a:off x="1709532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7FC2B4-5C06-4975-AEA7-12928FE6A2B6}"/>
              </a:ext>
            </a:extLst>
          </p:cNvPr>
          <p:cNvSpPr/>
          <p:nvPr/>
        </p:nvSpPr>
        <p:spPr>
          <a:xfrm>
            <a:off x="2451654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3BB439E-CC2D-4B3A-8356-7BF47FB3A068}"/>
              </a:ext>
            </a:extLst>
          </p:cNvPr>
          <p:cNvSpPr/>
          <p:nvPr/>
        </p:nvSpPr>
        <p:spPr>
          <a:xfrm>
            <a:off x="3193776" y="286468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529CC80-3C1E-4ED4-B976-3782568FA4D8}"/>
              </a:ext>
            </a:extLst>
          </p:cNvPr>
          <p:cNvSpPr/>
          <p:nvPr/>
        </p:nvSpPr>
        <p:spPr>
          <a:xfrm>
            <a:off x="3935898" y="286468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11B1496-91D6-42F5-94A3-365AEA7AC89B}"/>
              </a:ext>
            </a:extLst>
          </p:cNvPr>
          <p:cNvSpPr/>
          <p:nvPr/>
        </p:nvSpPr>
        <p:spPr>
          <a:xfrm>
            <a:off x="4678020" y="286468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ABFC7BB-4600-4262-8671-DBAB2A74EFB9}"/>
              </a:ext>
            </a:extLst>
          </p:cNvPr>
          <p:cNvSpPr/>
          <p:nvPr/>
        </p:nvSpPr>
        <p:spPr>
          <a:xfrm>
            <a:off x="5420142" y="286468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449FE51-9249-4304-BED0-101F27F83A62}"/>
              </a:ext>
            </a:extLst>
          </p:cNvPr>
          <p:cNvSpPr/>
          <p:nvPr/>
        </p:nvSpPr>
        <p:spPr>
          <a:xfrm>
            <a:off x="6162264" y="286468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D3BAD33-FD74-4FD3-961E-875231425809}"/>
              </a:ext>
            </a:extLst>
          </p:cNvPr>
          <p:cNvSpPr/>
          <p:nvPr/>
        </p:nvSpPr>
        <p:spPr>
          <a:xfrm>
            <a:off x="225288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1F2F1F0-717B-4FA9-9496-EE05989FE5F4}"/>
              </a:ext>
            </a:extLst>
          </p:cNvPr>
          <p:cNvSpPr/>
          <p:nvPr/>
        </p:nvSpPr>
        <p:spPr>
          <a:xfrm>
            <a:off x="967410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4630E02-852C-4848-AE36-48077D37CC24}"/>
              </a:ext>
            </a:extLst>
          </p:cNvPr>
          <p:cNvSpPr/>
          <p:nvPr/>
        </p:nvSpPr>
        <p:spPr>
          <a:xfrm>
            <a:off x="1709532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C1C33B7-8884-40BC-A6E4-93BEB661DB90}"/>
              </a:ext>
            </a:extLst>
          </p:cNvPr>
          <p:cNvSpPr/>
          <p:nvPr/>
        </p:nvSpPr>
        <p:spPr>
          <a:xfrm>
            <a:off x="2451654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2309984-50FF-47A6-B19A-D0C2261363A9}"/>
              </a:ext>
            </a:extLst>
          </p:cNvPr>
          <p:cNvSpPr/>
          <p:nvPr/>
        </p:nvSpPr>
        <p:spPr>
          <a:xfrm>
            <a:off x="3193776" y="353414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D0E0C17-1F2F-41A7-8830-A0A41E558E9A}"/>
              </a:ext>
            </a:extLst>
          </p:cNvPr>
          <p:cNvSpPr/>
          <p:nvPr/>
        </p:nvSpPr>
        <p:spPr>
          <a:xfrm>
            <a:off x="3935898" y="353414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1C2A33C-B5EE-4776-97F1-D0CF4DDF521C}"/>
              </a:ext>
            </a:extLst>
          </p:cNvPr>
          <p:cNvSpPr/>
          <p:nvPr/>
        </p:nvSpPr>
        <p:spPr>
          <a:xfrm>
            <a:off x="4678020" y="3534144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05543F4-3FFD-42BE-A70A-444DF76C3020}"/>
              </a:ext>
            </a:extLst>
          </p:cNvPr>
          <p:cNvSpPr/>
          <p:nvPr/>
        </p:nvSpPr>
        <p:spPr>
          <a:xfrm>
            <a:off x="5420142" y="3534143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D27C135-73CA-4BB9-B2D7-5DD68B6EF732}"/>
              </a:ext>
            </a:extLst>
          </p:cNvPr>
          <p:cNvSpPr/>
          <p:nvPr/>
        </p:nvSpPr>
        <p:spPr>
          <a:xfrm>
            <a:off x="6162264" y="353414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C0A1C1C-CAA6-4F9E-BA86-D0911616BA37}"/>
              </a:ext>
            </a:extLst>
          </p:cNvPr>
          <p:cNvSpPr/>
          <p:nvPr/>
        </p:nvSpPr>
        <p:spPr>
          <a:xfrm>
            <a:off x="225288" y="420360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E42EC7E-53A6-4549-AB4D-0ECD33284E1E}"/>
              </a:ext>
            </a:extLst>
          </p:cNvPr>
          <p:cNvSpPr/>
          <p:nvPr/>
        </p:nvSpPr>
        <p:spPr>
          <a:xfrm>
            <a:off x="967410" y="420360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A33D476-E64D-4076-B6EB-9EDECE12E799}"/>
              </a:ext>
            </a:extLst>
          </p:cNvPr>
          <p:cNvSpPr/>
          <p:nvPr/>
        </p:nvSpPr>
        <p:spPr>
          <a:xfrm>
            <a:off x="1709532" y="420360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FC48737-5EFB-4893-BB02-3AF13895D8E8}"/>
              </a:ext>
            </a:extLst>
          </p:cNvPr>
          <p:cNvSpPr/>
          <p:nvPr/>
        </p:nvSpPr>
        <p:spPr>
          <a:xfrm>
            <a:off x="2451654" y="420360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14015CF-1C7E-44AB-BE79-C9DECC3CA406}"/>
              </a:ext>
            </a:extLst>
          </p:cNvPr>
          <p:cNvSpPr/>
          <p:nvPr/>
        </p:nvSpPr>
        <p:spPr>
          <a:xfrm>
            <a:off x="3193776" y="420360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C9B3BF1-3A18-4111-819F-AA753C601F28}"/>
              </a:ext>
            </a:extLst>
          </p:cNvPr>
          <p:cNvSpPr/>
          <p:nvPr/>
        </p:nvSpPr>
        <p:spPr>
          <a:xfrm>
            <a:off x="3935898" y="420360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36A15A6-AE99-47C7-9B13-FCA39566C9D2}"/>
              </a:ext>
            </a:extLst>
          </p:cNvPr>
          <p:cNvSpPr/>
          <p:nvPr/>
        </p:nvSpPr>
        <p:spPr>
          <a:xfrm>
            <a:off x="4678020" y="420360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70E82A5-107C-4743-8B6B-30F3D3D25887}"/>
              </a:ext>
            </a:extLst>
          </p:cNvPr>
          <p:cNvSpPr/>
          <p:nvPr/>
        </p:nvSpPr>
        <p:spPr>
          <a:xfrm>
            <a:off x="5420142" y="420360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AF4A82D-615A-4C52-967B-BB52F338BCBF}"/>
              </a:ext>
            </a:extLst>
          </p:cNvPr>
          <p:cNvSpPr/>
          <p:nvPr/>
        </p:nvSpPr>
        <p:spPr>
          <a:xfrm>
            <a:off x="6162264" y="4203599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8C462DF-9F8E-4DBF-971F-0012418181F1}"/>
              </a:ext>
            </a:extLst>
          </p:cNvPr>
          <p:cNvSpPr/>
          <p:nvPr/>
        </p:nvSpPr>
        <p:spPr>
          <a:xfrm>
            <a:off x="225288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364951C-01FF-4D3E-BC8E-D3B71E4EAE7E}"/>
              </a:ext>
            </a:extLst>
          </p:cNvPr>
          <p:cNvSpPr/>
          <p:nvPr/>
        </p:nvSpPr>
        <p:spPr>
          <a:xfrm>
            <a:off x="967410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26EAB11-DB86-445A-90E9-593B0CEAF5EE}"/>
              </a:ext>
            </a:extLst>
          </p:cNvPr>
          <p:cNvSpPr/>
          <p:nvPr/>
        </p:nvSpPr>
        <p:spPr>
          <a:xfrm>
            <a:off x="1709532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EFFFA32-EC73-459C-9C62-78453CEF19FB}"/>
              </a:ext>
            </a:extLst>
          </p:cNvPr>
          <p:cNvSpPr/>
          <p:nvPr/>
        </p:nvSpPr>
        <p:spPr>
          <a:xfrm>
            <a:off x="2451654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ABF87E7B-D606-4DFB-BAAA-3582B558C0D8}"/>
              </a:ext>
            </a:extLst>
          </p:cNvPr>
          <p:cNvSpPr/>
          <p:nvPr/>
        </p:nvSpPr>
        <p:spPr>
          <a:xfrm>
            <a:off x="3193776" y="48730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3FE16CE-4000-4424-AB19-203594CE2CB4}"/>
              </a:ext>
            </a:extLst>
          </p:cNvPr>
          <p:cNvSpPr/>
          <p:nvPr/>
        </p:nvSpPr>
        <p:spPr>
          <a:xfrm>
            <a:off x="3935898" y="487305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38F5087-5FE3-456D-8679-456335BBB3C5}"/>
              </a:ext>
            </a:extLst>
          </p:cNvPr>
          <p:cNvSpPr/>
          <p:nvPr/>
        </p:nvSpPr>
        <p:spPr>
          <a:xfrm>
            <a:off x="4678020" y="4873055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1FC4F3-19EC-4FFD-85E5-E34AFF14DAB6}"/>
              </a:ext>
            </a:extLst>
          </p:cNvPr>
          <p:cNvSpPr/>
          <p:nvPr/>
        </p:nvSpPr>
        <p:spPr>
          <a:xfrm>
            <a:off x="5420142" y="4873054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0F74954F-0C3F-4918-BAE9-EDF4EF0FE408}"/>
              </a:ext>
            </a:extLst>
          </p:cNvPr>
          <p:cNvSpPr/>
          <p:nvPr/>
        </p:nvSpPr>
        <p:spPr>
          <a:xfrm>
            <a:off x="6162264" y="487305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2767003-5146-478C-8A53-DE11E473D468}"/>
              </a:ext>
            </a:extLst>
          </p:cNvPr>
          <p:cNvSpPr/>
          <p:nvPr/>
        </p:nvSpPr>
        <p:spPr>
          <a:xfrm>
            <a:off x="225288" y="5542507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FC381FE-C7AA-46A7-942E-F56E59F33172}"/>
              </a:ext>
            </a:extLst>
          </p:cNvPr>
          <p:cNvSpPr/>
          <p:nvPr/>
        </p:nvSpPr>
        <p:spPr>
          <a:xfrm>
            <a:off x="967410" y="5542507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241F118-76CD-4CDB-B1F4-41AF40EACBEC}"/>
              </a:ext>
            </a:extLst>
          </p:cNvPr>
          <p:cNvSpPr/>
          <p:nvPr/>
        </p:nvSpPr>
        <p:spPr>
          <a:xfrm>
            <a:off x="1709532" y="5542507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1FFBDE7-2412-4556-ABA8-78CF51878EE7}"/>
              </a:ext>
            </a:extLst>
          </p:cNvPr>
          <p:cNvSpPr/>
          <p:nvPr/>
        </p:nvSpPr>
        <p:spPr>
          <a:xfrm>
            <a:off x="2451654" y="5542507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990F383-211D-492B-9E8A-B4F8F9AE8C63}"/>
              </a:ext>
            </a:extLst>
          </p:cNvPr>
          <p:cNvSpPr/>
          <p:nvPr/>
        </p:nvSpPr>
        <p:spPr>
          <a:xfrm>
            <a:off x="3193776" y="5542507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2D1A0D68-C338-44EB-897A-699414FFCB15}"/>
              </a:ext>
            </a:extLst>
          </p:cNvPr>
          <p:cNvSpPr/>
          <p:nvPr/>
        </p:nvSpPr>
        <p:spPr>
          <a:xfrm>
            <a:off x="3935898" y="554250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557D501-8F44-4400-B30D-1C5B5366183C}"/>
              </a:ext>
            </a:extLst>
          </p:cNvPr>
          <p:cNvSpPr/>
          <p:nvPr/>
        </p:nvSpPr>
        <p:spPr>
          <a:xfrm>
            <a:off x="4678020" y="554250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5FFCF40-CB2D-4A8E-9D08-7005EA8DCD22}"/>
              </a:ext>
            </a:extLst>
          </p:cNvPr>
          <p:cNvSpPr/>
          <p:nvPr/>
        </p:nvSpPr>
        <p:spPr>
          <a:xfrm>
            <a:off x="5420142" y="5542505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C5426623-36C8-4CFE-B8F4-931AAED6464B}"/>
              </a:ext>
            </a:extLst>
          </p:cNvPr>
          <p:cNvSpPr/>
          <p:nvPr/>
        </p:nvSpPr>
        <p:spPr>
          <a:xfrm>
            <a:off x="6162264" y="5542504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A6DB99E-C0BB-4D05-B12E-B418DEFE6E68}"/>
              </a:ext>
            </a:extLst>
          </p:cNvPr>
          <p:cNvSpPr/>
          <p:nvPr/>
        </p:nvSpPr>
        <p:spPr>
          <a:xfrm>
            <a:off x="238539" y="621195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51F66AF-D0DB-4CB3-B18F-09E9DADF2774}"/>
              </a:ext>
            </a:extLst>
          </p:cNvPr>
          <p:cNvSpPr/>
          <p:nvPr/>
        </p:nvSpPr>
        <p:spPr>
          <a:xfrm>
            <a:off x="980661" y="621195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A24CED2-B7CF-4CC9-854E-4BE99E7D0152}"/>
              </a:ext>
            </a:extLst>
          </p:cNvPr>
          <p:cNvSpPr/>
          <p:nvPr/>
        </p:nvSpPr>
        <p:spPr>
          <a:xfrm>
            <a:off x="1722783" y="621195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EE26815-7746-4CFE-8BC3-2175263F8899}"/>
              </a:ext>
            </a:extLst>
          </p:cNvPr>
          <p:cNvSpPr/>
          <p:nvPr/>
        </p:nvSpPr>
        <p:spPr>
          <a:xfrm>
            <a:off x="2464905" y="621195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18AA655-2A67-44C1-A945-9058C690EC7E}"/>
              </a:ext>
            </a:extLst>
          </p:cNvPr>
          <p:cNvSpPr/>
          <p:nvPr/>
        </p:nvSpPr>
        <p:spPr>
          <a:xfrm>
            <a:off x="3207027" y="6211956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6F01502-28B9-406C-8CD6-5D2BBF829BA5}"/>
              </a:ext>
            </a:extLst>
          </p:cNvPr>
          <p:cNvSpPr/>
          <p:nvPr/>
        </p:nvSpPr>
        <p:spPr>
          <a:xfrm>
            <a:off x="3949149" y="6211955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322DB985-66E0-42F2-B685-BA23188207CC}"/>
              </a:ext>
            </a:extLst>
          </p:cNvPr>
          <p:cNvSpPr/>
          <p:nvPr/>
        </p:nvSpPr>
        <p:spPr>
          <a:xfrm>
            <a:off x="4691271" y="6211955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B4161F6-B160-4944-A347-CC8860E0DB4B}"/>
              </a:ext>
            </a:extLst>
          </p:cNvPr>
          <p:cNvSpPr/>
          <p:nvPr/>
        </p:nvSpPr>
        <p:spPr>
          <a:xfrm>
            <a:off x="5433393" y="6211954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AD7F1D9-ACD8-4EFA-83BB-B556F8A2215B}"/>
              </a:ext>
            </a:extLst>
          </p:cNvPr>
          <p:cNvSpPr/>
          <p:nvPr/>
        </p:nvSpPr>
        <p:spPr>
          <a:xfrm>
            <a:off x="6175515" y="621195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8C14753-DDCA-4D3D-AA41-AFA72FA9F798}"/>
              </a:ext>
            </a:extLst>
          </p:cNvPr>
          <p:cNvSpPr/>
          <p:nvPr/>
        </p:nvSpPr>
        <p:spPr>
          <a:xfrm>
            <a:off x="225288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B78A916-E05B-4076-BE41-BEA292DBDDAD}"/>
              </a:ext>
            </a:extLst>
          </p:cNvPr>
          <p:cNvSpPr/>
          <p:nvPr/>
        </p:nvSpPr>
        <p:spPr>
          <a:xfrm>
            <a:off x="967410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E9397F5-FBA1-4AB4-8EB2-4C48D704AAC2}"/>
              </a:ext>
            </a:extLst>
          </p:cNvPr>
          <p:cNvSpPr/>
          <p:nvPr/>
        </p:nvSpPr>
        <p:spPr>
          <a:xfrm>
            <a:off x="1709532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F904623-C0EF-4A03-AB80-574208F5FE9E}"/>
              </a:ext>
            </a:extLst>
          </p:cNvPr>
          <p:cNvSpPr/>
          <p:nvPr/>
        </p:nvSpPr>
        <p:spPr>
          <a:xfrm>
            <a:off x="2451654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0F9E230F-110B-419F-8A49-5348323145B7}"/>
              </a:ext>
            </a:extLst>
          </p:cNvPr>
          <p:cNvSpPr/>
          <p:nvPr/>
        </p:nvSpPr>
        <p:spPr>
          <a:xfrm>
            <a:off x="3193776" y="442151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0C4BB2E3-F3D9-45D4-8F4F-75577E93C7CA}"/>
              </a:ext>
            </a:extLst>
          </p:cNvPr>
          <p:cNvSpPr/>
          <p:nvPr/>
        </p:nvSpPr>
        <p:spPr>
          <a:xfrm>
            <a:off x="3935898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5DF8C697-87D2-4620-BC86-BF4E4BA17552}"/>
              </a:ext>
            </a:extLst>
          </p:cNvPr>
          <p:cNvSpPr/>
          <p:nvPr/>
        </p:nvSpPr>
        <p:spPr>
          <a:xfrm>
            <a:off x="4678020" y="442150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4DBBFB85-FD33-45FA-8C9F-70B30241BEF6}"/>
              </a:ext>
            </a:extLst>
          </p:cNvPr>
          <p:cNvSpPr/>
          <p:nvPr/>
        </p:nvSpPr>
        <p:spPr>
          <a:xfrm>
            <a:off x="5420142" y="44214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583A4D9A-2397-40AF-826A-EFC75715CCA9}"/>
              </a:ext>
            </a:extLst>
          </p:cNvPr>
          <p:cNvSpPr/>
          <p:nvPr/>
        </p:nvSpPr>
        <p:spPr>
          <a:xfrm>
            <a:off x="6162264" y="442148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933D322-E089-4906-B592-A1055273350A}"/>
              </a:ext>
            </a:extLst>
          </p:cNvPr>
          <p:cNvSpPr/>
          <p:nvPr/>
        </p:nvSpPr>
        <p:spPr>
          <a:xfrm>
            <a:off x="6897761" y="45405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71DD910-E3FF-4AF5-83DB-97B0D28D4A3D}"/>
              </a:ext>
            </a:extLst>
          </p:cNvPr>
          <p:cNvSpPr/>
          <p:nvPr/>
        </p:nvSpPr>
        <p:spPr>
          <a:xfrm>
            <a:off x="6897760" y="980955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8855163-4F19-40A5-9E7A-FFBE8E9A86F5}"/>
              </a:ext>
            </a:extLst>
          </p:cNvPr>
          <p:cNvSpPr/>
          <p:nvPr/>
        </p:nvSpPr>
        <p:spPr>
          <a:xfrm>
            <a:off x="6897761" y="153766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90350CD-0498-4F17-80A7-14628404EC51}"/>
              </a:ext>
            </a:extLst>
          </p:cNvPr>
          <p:cNvSpPr/>
          <p:nvPr/>
        </p:nvSpPr>
        <p:spPr>
          <a:xfrm>
            <a:off x="6889479" y="220712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B9F818-3A6C-4251-AAAA-B33C838408A0}"/>
              </a:ext>
            </a:extLst>
          </p:cNvPr>
          <p:cNvSpPr/>
          <p:nvPr/>
        </p:nvSpPr>
        <p:spPr>
          <a:xfrm>
            <a:off x="6884510" y="2873262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32B27E4-714E-4839-823C-347CD870BBDB}"/>
              </a:ext>
            </a:extLst>
          </p:cNvPr>
          <p:cNvSpPr/>
          <p:nvPr/>
        </p:nvSpPr>
        <p:spPr>
          <a:xfrm>
            <a:off x="6884509" y="3546059"/>
            <a:ext cx="384313" cy="38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F74EE74-C227-441C-BEB0-FE349B315CAD}"/>
              </a:ext>
            </a:extLst>
          </p:cNvPr>
          <p:cNvSpPr/>
          <p:nvPr/>
        </p:nvSpPr>
        <p:spPr>
          <a:xfrm>
            <a:off x="6884508" y="4218856"/>
            <a:ext cx="384313" cy="3843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EB1D5252-5973-4752-A35A-0B732A40C000}"/>
              </a:ext>
            </a:extLst>
          </p:cNvPr>
          <p:cNvSpPr/>
          <p:nvPr/>
        </p:nvSpPr>
        <p:spPr>
          <a:xfrm>
            <a:off x="6897759" y="489165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6B9D8BD1-548B-49BC-92B2-7D6BCEB451E4}"/>
              </a:ext>
            </a:extLst>
          </p:cNvPr>
          <p:cNvSpPr/>
          <p:nvPr/>
        </p:nvSpPr>
        <p:spPr>
          <a:xfrm>
            <a:off x="6897759" y="5554420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FAE34D46-DB10-4FF3-A9C9-31E7BD546BB3}"/>
              </a:ext>
            </a:extLst>
          </p:cNvPr>
          <p:cNvSpPr/>
          <p:nvPr/>
        </p:nvSpPr>
        <p:spPr>
          <a:xfrm>
            <a:off x="6897759" y="6211953"/>
            <a:ext cx="384313" cy="38431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Audio 102">
            <a:hlinkClick r:id="" action="ppaction://media"/>
            <a:extLst>
              <a:ext uri="{FF2B5EF4-FFF2-40B4-BE49-F238E27FC236}">
                <a16:creationId xmlns:a16="http://schemas.microsoft.com/office/drawing/2014/main" id="{EEB3A5AF-BC9A-4968-926E-F906413B50A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6372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466"/>
    </mc:Choice>
    <mc:Fallback>
      <p:transition spd="slow" advTm="32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317</Words>
  <Application>Microsoft Office PowerPoint</Application>
  <PresentationFormat>Widescreen</PresentationFormat>
  <Paragraphs>111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8</cp:revision>
  <dcterms:created xsi:type="dcterms:W3CDTF">2020-12-30T13:48:45Z</dcterms:created>
  <dcterms:modified xsi:type="dcterms:W3CDTF">2021-01-05T16:56:44Z</dcterms:modified>
</cp:coreProperties>
</file>