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a:t>
            </a:r>
            <a:r>
              <a:rPr lang="en-GB" dirty="0" smtClean="0"/>
              <a:t>5</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64476"/>
            <a:ext cx="10515600" cy="707886"/>
          </a:xfrm>
          <a:prstGeom prst="rect">
            <a:avLst/>
          </a:prstGeom>
          <a:noFill/>
        </p:spPr>
        <p:txBody>
          <a:bodyPr wrap="square" rtlCol="0">
            <a:spAutoFit/>
          </a:bodyPr>
          <a:lstStyle/>
          <a:p>
            <a:r>
              <a:rPr lang="en-GB" sz="4000" dirty="0" smtClean="0">
                <a:solidFill>
                  <a:srgbClr val="7030A0"/>
                </a:solidFill>
              </a:rPr>
              <a:t>Grammar - Adjectives</a:t>
            </a:r>
            <a:endParaRPr lang="en-GB" sz="4000"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‘Multiplication sentences using pictures’ </a:t>
            </a:r>
            <a:r>
              <a:rPr lang="en-GB" dirty="0" smtClean="0"/>
              <a:t>(Spring – week 1)</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439</Words>
  <Application>Microsoft Office PowerPoint</Application>
  <PresentationFormat>Widescreen</PresentationFormat>
  <Paragraphs>61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5th February</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55</cp:revision>
  <dcterms:created xsi:type="dcterms:W3CDTF">2021-01-06T10:35:23Z</dcterms:created>
  <dcterms:modified xsi:type="dcterms:W3CDTF">2021-02-01T13:18:34Z</dcterms:modified>
</cp:coreProperties>
</file>