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4" r:id="rId4"/>
    <p:sldId id="259" r:id="rId5"/>
    <p:sldId id="262" r:id="rId6"/>
    <p:sldId id="261" r:id="rId7"/>
    <p:sldId id="263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0081CB-B1B1-481D-AB22-71BEB588D4F9}" type="doc">
      <dgm:prSet loTypeId="urn:microsoft.com/office/officeart/2005/8/layout/process5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F5F01A1-54FC-4890-A98A-846B16EA047B}">
      <dgm:prSet custT="1"/>
      <dgm:spPr/>
      <dgm:t>
        <a:bodyPr/>
        <a:lstStyle/>
        <a:p>
          <a:r>
            <a:rPr lang="en-GB" sz="4400" dirty="0">
              <a:solidFill>
                <a:schemeClr val="bg1"/>
              </a:solidFill>
            </a:rPr>
            <a:t>Read your last sentence and ‘tweak’ it:</a:t>
          </a:r>
          <a:endParaRPr lang="en-US" sz="4400" dirty="0">
            <a:solidFill>
              <a:schemeClr val="bg1"/>
            </a:solidFill>
          </a:endParaRPr>
        </a:p>
      </dgm:t>
    </dgm:pt>
    <dgm:pt modelId="{EC817454-BA9C-4F86-A113-83726CC65E9D}" type="parTrans" cxnId="{BCC7630C-F084-4208-93AF-233F664C83DB}">
      <dgm:prSet/>
      <dgm:spPr/>
      <dgm:t>
        <a:bodyPr/>
        <a:lstStyle/>
        <a:p>
          <a:endParaRPr lang="en-US"/>
        </a:p>
      </dgm:t>
    </dgm:pt>
    <dgm:pt modelId="{F15B5560-2D6D-4D4E-A67A-1E4AE26FE166}" type="sibTrans" cxnId="{BCC7630C-F084-4208-93AF-233F664C83DB}">
      <dgm:prSet/>
      <dgm:spPr/>
      <dgm:t>
        <a:bodyPr/>
        <a:lstStyle/>
        <a:p>
          <a:endParaRPr lang="en-US"/>
        </a:p>
      </dgm:t>
    </dgm:pt>
    <dgm:pt modelId="{5E599A51-D1A7-4CBF-AD46-94420C319F25}">
      <dgm:prSet/>
      <dgm:spPr/>
      <dgm:t>
        <a:bodyPr/>
        <a:lstStyle/>
        <a:p>
          <a:r>
            <a:rPr lang="en-GB" sz="4200"/>
            <a:t>Make sure it makes sense.</a:t>
          </a:r>
          <a:endParaRPr lang="en-US" sz="4200"/>
        </a:p>
      </dgm:t>
    </dgm:pt>
    <dgm:pt modelId="{1C2FA180-3C51-4314-A7E9-CF75B591B91D}" type="parTrans" cxnId="{2D15FFAB-5A06-4324-B009-C81F87ADDBE4}">
      <dgm:prSet/>
      <dgm:spPr/>
      <dgm:t>
        <a:bodyPr/>
        <a:lstStyle/>
        <a:p>
          <a:endParaRPr lang="en-US"/>
        </a:p>
      </dgm:t>
    </dgm:pt>
    <dgm:pt modelId="{C2E41A11-846B-4C6D-9377-7EDF73C73FFD}" type="sibTrans" cxnId="{2D15FFAB-5A06-4324-B009-C81F87ADDBE4}">
      <dgm:prSet/>
      <dgm:spPr/>
      <dgm:t>
        <a:bodyPr/>
        <a:lstStyle/>
        <a:p>
          <a:endParaRPr lang="en-US"/>
        </a:p>
      </dgm:t>
    </dgm:pt>
    <dgm:pt modelId="{07DA2C3C-9B9B-4B90-B1A9-B8E9539E5E76}">
      <dgm:prSet/>
      <dgm:spPr/>
      <dgm:t>
        <a:bodyPr/>
        <a:lstStyle/>
        <a:p>
          <a:r>
            <a:rPr lang="en-GB" sz="4200" dirty="0"/>
            <a:t>Could you change the sentence structure to make it more interesting?</a:t>
          </a:r>
          <a:endParaRPr lang="en-US" sz="4200" dirty="0"/>
        </a:p>
      </dgm:t>
    </dgm:pt>
    <dgm:pt modelId="{2D89F2F4-2B7C-4FFD-A7D3-AD3093D840B8}" type="parTrans" cxnId="{F5D23083-952A-425E-932E-0F7A2307B9D6}">
      <dgm:prSet/>
      <dgm:spPr/>
      <dgm:t>
        <a:bodyPr/>
        <a:lstStyle/>
        <a:p>
          <a:endParaRPr lang="en-US"/>
        </a:p>
      </dgm:t>
    </dgm:pt>
    <dgm:pt modelId="{E54C8040-97BF-4A5B-B55C-20C92CEA37AB}" type="sibTrans" cxnId="{F5D23083-952A-425E-932E-0F7A2307B9D6}">
      <dgm:prSet/>
      <dgm:spPr/>
      <dgm:t>
        <a:bodyPr/>
        <a:lstStyle/>
        <a:p>
          <a:endParaRPr lang="en-US"/>
        </a:p>
      </dgm:t>
    </dgm:pt>
    <dgm:pt modelId="{CD3ABFF5-73B5-4215-9212-00BD1F8BCCAD}">
      <dgm:prSet/>
      <dgm:spPr/>
      <dgm:t>
        <a:bodyPr/>
        <a:lstStyle/>
        <a:p>
          <a:r>
            <a:rPr lang="en-US" sz="4200" dirty="0"/>
            <a:t>Have you got a capital letter and full stop?</a:t>
          </a:r>
        </a:p>
      </dgm:t>
    </dgm:pt>
    <dgm:pt modelId="{76B31722-995B-4F68-89FF-FBF3C4DEF2B8}" type="parTrans" cxnId="{8A0C59F5-154B-4DB8-B544-A4C5E3DA3622}">
      <dgm:prSet/>
      <dgm:spPr/>
      <dgm:t>
        <a:bodyPr/>
        <a:lstStyle/>
        <a:p>
          <a:endParaRPr lang="en-GB"/>
        </a:p>
      </dgm:t>
    </dgm:pt>
    <dgm:pt modelId="{05D4975C-9CD2-43E0-88DE-0BD8DE7166EC}" type="sibTrans" cxnId="{8A0C59F5-154B-4DB8-B544-A4C5E3DA3622}">
      <dgm:prSet/>
      <dgm:spPr/>
      <dgm:t>
        <a:bodyPr/>
        <a:lstStyle/>
        <a:p>
          <a:endParaRPr lang="en-GB"/>
        </a:p>
      </dgm:t>
    </dgm:pt>
    <dgm:pt modelId="{4B2A4200-6DC8-4F9F-919B-5A3D1695D1A4}">
      <dgm:prSet/>
      <dgm:spPr/>
      <dgm:t>
        <a:bodyPr/>
        <a:lstStyle/>
        <a:p>
          <a:r>
            <a:rPr lang="en-US" sz="4200" dirty="0"/>
            <a:t>Could you start the sentence without ‘the’</a:t>
          </a:r>
        </a:p>
      </dgm:t>
    </dgm:pt>
    <dgm:pt modelId="{43671905-CBAC-4E11-80CA-9E0F40535273}" type="parTrans" cxnId="{EAD951D6-EA6B-4E5F-8727-2217A87F478D}">
      <dgm:prSet/>
      <dgm:spPr/>
    </dgm:pt>
    <dgm:pt modelId="{C4B2C4CF-F6D2-457E-9449-5FB6B441D255}" type="sibTrans" cxnId="{EAD951D6-EA6B-4E5F-8727-2217A87F478D}">
      <dgm:prSet/>
      <dgm:spPr/>
    </dgm:pt>
    <dgm:pt modelId="{18A2F778-251B-472F-8026-764830E10310}" type="pres">
      <dgm:prSet presAssocID="{6C0081CB-B1B1-481D-AB22-71BEB588D4F9}" presName="diagram" presStyleCnt="0">
        <dgm:presLayoutVars>
          <dgm:dir/>
          <dgm:resizeHandles val="exact"/>
        </dgm:presLayoutVars>
      </dgm:prSet>
      <dgm:spPr/>
    </dgm:pt>
    <dgm:pt modelId="{BE4EC144-27E9-4128-8002-93564D51373D}" type="pres">
      <dgm:prSet presAssocID="{4F5F01A1-54FC-4890-A98A-846B16EA047B}" presName="node" presStyleLbl="node1" presStyleIdx="0" presStyleCnt="1" custScaleX="145042" custLinFactNeighborX="2461" custLinFactNeighborY="-18457">
        <dgm:presLayoutVars>
          <dgm:bulletEnabled val="1"/>
        </dgm:presLayoutVars>
      </dgm:prSet>
      <dgm:spPr/>
    </dgm:pt>
  </dgm:ptLst>
  <dgm:cxnLst>
    <dgm:cxn modelId="{BCC7630C-F084-4208-93AF-233F664C83DB}" srcId="{6C0081CB-B1B1-481D-AB22-71BEB588D4F9}" destId="{4F5F01A1-54FC-4890-A98A-846B16EA047B}" srcOrd="0" destOrd="0" parTransId="{EC817454-BA9C-4F86-A113-83726CC65E9D}" sibTransId="{F15B5560-2D6D-4D4E-A67A-1E4AE26FE166}"/>
    <dgm:cxn modelId="{66B3B56E-F603-47CB-829D-A0A964DCCBC9}" type="presOf" srcId="{6C0081CB-B1B1-481D-AB22-71BEB588D4F9}" destId="{18A2F778-251B-472F-8026-764830E10310}" srcOrd="0" destOrd="0" presId="urn:microsoft.com/office/officeart/2005/8/layout/process5"/>
    <dgm:cxn modelId="{DF7EC47E-6424-408E-BB50-833987479487}" type="presOf" srcId="{4B2A4200-6DC8-4F9F-919B-5A3D1695D1A4}" destId="{BE4EC144-27E9-4128-8002-93564D51373D}" srcOrd="0" destOrd="3" presId="urn:microsoft.com/office/officeart/2005/8/layout/process5"/>
    <dgm:cxn modelId="{F5D23083-952A-425E-932E-0F7A2307B9D6}" srcId="{4F5F01A1-54FC-4890-A98A-846B16EA047B}" destId="{07DA2C3C-9B9B-4B90-B1A9-B8E9539E5E76}" srcOrd="1" destOrd="0" parTransId="{2D89F2F4-2B7C-4FFD-A7D3-AD3093D840B8}" sibTransId="{E54C8040-97BF-4A5B-B55C-20C92CEA37AB}"/>
    <dgm:cxn modelId="{2D15FFAB-5A06-4324-B009-C81F87ADDBE4}" srcId="{4F5F01A1-54FC-4890-A98A-846B16EA047B}" destId="{5E599A51-D1A7-4CBF-AD46-94420C319F25}" srcOrd="0" destOrd="0" parTransId="{1C2FA180-3C51-4314-A7E9-CF75B591B91D}" sibTransId="{C2E41A11-846B-4C6D-9377-7EDF73C73FFD}"/>
    <dgm:cxn modelId="{B49CA4B5-014B-4DBD-A56D-51B562E8BBC2}" type="presOf" srcId="{4F5F01A1-54FC-4890-A98A-846B16EA047B}" destId="{BE4EC144-27E9-4128-8002-93564D51373D}" srcOrd="0" destOrd="0" presId="urn:microsoft.com/office/officeart/2005/8/layout/process5"/>
    <dgm:cxn modelId="{9CB311C7-1B9E-4323-92E2-7A0D02BDB43F}" type="presOf" srcId="{5E599A51-D1A7-4CBF-AD46-94420C319F25}" destId="{BE4EC144-27E9-4128-8002-93564D51373D}" srcOrd="0" destOrd="1" presId="urn:microsoft.com/office/officeart/2005/8/layout/process5"/>
    <dgm:cxn modelId="{EAD951D6-EA6B-4E5F-8727-2217A87F478D}" srcId="{4F5F01A1-54FC-4890-A98A-846B16EA047B}" destId="{4B2A4200-6DC8-4F9F-919B-5A3D1695D1A4}" srcOrd="2" destOrd="0" parTransId="{43671905-CBAC-4E11-80CA-9E0F40535273}" sibTransId="{C4B2C4CF-F6D2-457E-9449-5FB6B441D255}"/>
    <dgm:cxn modelId="{A518E5DA-6362-40C6-9AC3-07DA16FF8D9C}" type="presOf" srcId="{07DA2C3C-9B9B-4B90-B1A9-B8E9539E5E76}" destId="{BE4EC144-27E9-4128-8002-93564D51373D}" srcOrd="0" destOrd="2" presId="urn:microsoft.com/office/officeart/2005/8/layout/process5"/>
    <dgm:cxn modelId="{0B1390DD-A46B-4E85-9CCB-6CF116F485B7}" type="presOf" srcId="{CD3ABFF5-73B5-4215-9212-00BD1F8BCCAD}" destId="{BE4EC144-27E9-4128-8002-93564D51373D}" srcOrd="0" destOrd="4" presId="urn:microsoft.com/office/officeart/2005/8/layout/process5"/>
    <dgm:cxn modelId="{8A0C59F5-154B-4DB8-B544-A4C5E3DA3622}" srcId="{4F5F01A1-54FC-4890-A98A-846B16EA047B}" destId="{CD3ABFF5-73B5-4215-9212-00BD1F8BCCAD}" srcOrd="3" destOrd="0" parTransId="{76B31722-995B-4F68-89FF-FBF3C4DEF2B8}" sibTransId="{05D4975C-9CD2-43E0-88DE-0BD8DE7166EC}"/>
    <dgm:cxn modelId="{2AF881D0-1185-4769-B937-18E7CDB57B82}" type="presParOf" srcId="{18A2F778-251B-472F-8026-764830E10310}" destId="{BE4EC144-27E9-4128-8002-93564D51373D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0081CB-B1B1-481D-AB22-71BEB588D4F9}" type="doc">
      <dgm:prSet loTypeId="urn:microsoft.com/office/officeart/2005/8/layout/process5" loCatId="process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F5F01A1-54FC-4890-A98A-846B16EA047B}">
      <dgm:prSet custT="1"/>
      <dgm:spPr/>
      <dgm:t>
        <a:bodyPr/>
        <a:lstStyle/>
        <a:p>
          <a:r>
            <a:rPr lang="en-GB" sz="4400" dirty="0">
              <a:solidFill>
                <a:schemeClr val="bg1"/>
              </a:solidFill>
            </a:rPr>
            <a:t>Read your last sentence and ‘tweak’ it:</a:t>
          </a:r>
          <a:endParaRPr lang="en-US" sz="4400" dirty="0">
            <a:solidFill>
              <a:schemeClr val="bg1"/>
            </a:solidFill>
          </a:endParaRPr>
        </a:p>
      </dgm:t>
    </dgm:pt>
    <dgm:pt modelId="{EC817454-BA9C-4F86-A113-83726CC65E9D}" type="parTrans" cxnId="{BCC7630C-F084-4208-93AF-233F664C83DB}">
      <dgm:prSet/>
      <dgm:spPr/>
      <dgm:t>
        <a:bodyPr/>
        <a:lstStyle/>
        <a:p>
          <a:endParaRPr lang="en-US"/>
        </a:p>
      </dgm:t>
    </dgm:pt>
    <dgm:pt modelId="{F15B5560-2D6D-4D4E-A67A-1E4AE26FE166}" type="sibTrans" cxnId="{BCC7630C-F084-4208-93AF-233F664C83DB}">
      <dgm:prSet/>
      <dgm:spPr/>
      <dgm:t>
        <a:bodyPr/>
        <a:lstStyle/>
        <a:p>
          <a:endParaRPr lang="en-US"/>
        </a:p>
      </dgm:t>
    </dgm:pt>
    <dgm:pt modelId="{5E599A51-D1A7-4CBF-AD46-94420C319F25}">
      <dgm:prSet/>
      <dgm:spPr/>
      <dgm:t>
        <a:bodyPr/>
        <a:lstStyle/>
        <a:p>
          <a:r>
            <a:rPr lang="en-GB" sz="4200"/>
            <a:t>Make sure it makes sense.</a:t>
          </a:r>
          <a:endParaRPr lang="en-US" sz="4200"/>
        </a:p>
      </dgm:t>
    </dgm:pt>
    <dgm:pt modelId="{1C2FA180-3C51-4314-A7E9-CF75B591B91D}" type="parTrans" cxnId="{2D15FFAB-5A06-4324-B009-C81F87ADDBE4}">
      <dgm:prSet/>
      <dgm:spPr/>
      <dgm:t>
        <a:bodyPr/>
        <a:lstStyle/>
        <a:p>
          <a:endParaRPr lang="en-US"/>
        </a:p>
      </dgm:t>
    </dgm:pt>
    <dgm:pt modelId="{C2E41A11-846B-4C6D-9377-7EDF73C73FFD}" type="sibTrans" cxnId="{2D15FFAB-5A06-4324-B009-C81F87ADDBE4}">
      <dgm:prSet/>
      <dgm:spPr/>
      <dgm:t>
        <a:bodyPr/>
        <a:lstStyle/>
        <a:p>
          <a:endParaRPr lang="en-US"/>
        </a:p>
      </dgm:t>
    </dgm:pt>
    <dgm:pt modelId="{07DA2C3C-9B9B-4B90-B1A9-B8E9539E5E76}">
      <dgm:prSet/>
      <dgm:spPr/>
      <dgm:t>
        <a:bodyPr/>
        <a:lstStyle/>
        <a:p>
          <a:r>
            <a:rPr lang="en-GB" sz="4200" dirty="0"/>
            <a:t>Could you change the sentence structure to make it more interesting?</a:t>
          </a:r>
          <a:endParaRPr lang="en-US" sz="4200" dirty="0"/>
        </a:p>
      </dgm:t>
    </dgm:pt>
    <dgm:pt modelId="{2D89F2F4-2B7C-4FFD-A7D3-AD3093D840B8}" type="parTrans" cxnId="{F5D23083-952A-425E-932E-0F7A2307B9D6}">
      <dgm:prSet/>
      <dgm:spPr/>
      <dgm:t>
        <a:bodyPr/>
        <a:lstStyle/>
        <a:p>
          <a:endParaRPr lang="en-US"/>
        </a:p>
      </dgm:t>
    </dgm:pt>
    <dgm:pt modelId="{E54C8040-97BF-4A5B-B55C-20C92CEA37AB}" type="sibTrans" cxnId="{F5D23083-952A-425E-932E-0F7A2307B9D6}">
      <dgm:prSet/>
      <dgm:spPr/>
      <dgm:t>
        <a:bodyPr/>
        <a:lstStyle/>
        <a:p>
          <a:endParaRPr lang="en-US"/>
        </a:p>
      </dgm:t>
    </dgm:pt>
    <dgm:pt modelId="{CD3ABFF5-73B5-4215-9212-00BD1F8BCCAD}">
      <dgm:prSet/>
      <dgm:spPr/>
      <dgm:t>
        <a:bodyPr/>
        <a:lstStyle/>
        <a:p>
          <a:r>
            <a:rPr lang="en-US" sz="4200" dirty="0"/>
            <a:t>Have you got a capital letter and full stop?</a:t>
          </a:r>
        </a:p>
      </dgm:t>
    </dgm:pt>
    <dgm:pt modelId="{76B31722-995B-4F68-89FF-FBF3C4DEF2B8}" type="parTrans" cxnId="{8A0C59F5-154B-4DB8-B544-A4C5E3DA3622}">
      <dgm:prSet/>
      <dgm:spPr/>
      <dgm:t>
        <a:bodyPr/>
        <a:lstStyle/>
        <a:p>
          <a:endParaRPr lang="en-GB"/>
        </a:p>
      </dgm:t>
    </dgm:pt>
    <dgm:pt modelId="{05D4975C-9CD2-43E0-88DE-0BD8DE7166EC}" type="sibTrans" cxnId="{8A0C59F5-154B-4DB8-B544-A4C5E3DA3622}">
      <dgm:prSet/>
      <dgm:spPr/>
      <dgm:t>
        <a:bodyPr/>
        <a:lstStyle/>
        <a:p>
          <a:endParaRPr lang="en-GB"/>
        </a:p>
      </dgm:t>
    </dgm:pt>
    <dgm:pt modelId="{6C515324-E057-4509-9CB9-EE457CB4C540}">
      <dgm:prSet/>
      <dgm:spPr/>
      <dgm:t>
        <a:bodyPr/>
        <a:lstStyle/>
        <a:p>
          <a:r>
            <a:rPr lang="en-US" sz="4200" dirty="0"/>
            <a:t>Try not to start with ‘the’</a:t>
          </a:r>
        </a:p>
      </dgm:t>
    </dgm:pt>
    <dgm:pt modelId="{878E4CA8-8BBB-4DAA-A350-15C6F4703818}" type="parTrans" cxnId="{90B6CEBE-246D-4477-B211-26A158461E39}">
      <dgm:prSet/>
      <dgm:spPr/>
    </dgm:pt>
    <dgm:pt modelId="{D5F1A0E7-261D-4091-99E5-6CB79175ABA9}" type="sibTrans" cxnId="{90B6CEBE-246D-4477-B211-26A158461E39}">
      <dgm:prSet/>
      <dgm:spPr/>
    </dgm:pt>
    <dgm:pt modelId="{18A2F778-251B-472F-8026-764830E10310}" type="pres">
      <dgm:prSet presAssocID="{6C0081CB-B1B1-481D-AB22-71BEB588D4F9}" presName="diagram" presStyleCnt="0">
        <dgm:presLayoutVars>
          <dgm:dir/>
          <dgm:resizeHandles val="exact"/>
        </dgm:presLayoutVars>
      </dgm:prSet>
      <dgm:spPr/>
    </dgm:pt>
    <dgm:pt modelId="{BE4EC144-27E9-4128-8002-93564D51373D}" type="pres">
      <dgm:prSet presAssocID="{4F5F01A1-54FC-4890-A98A-846B16EA047B}" presName="node" presStyleLbl="node1" presStyleIdx="0" presStyleCnt="1" custScaleX="145042" custLinFactNeighborX="2461" custLinFactNeighborY="-18457">
        <dgm:presLayoutVars>
          <dgm:bulletEnabled val="1"/>
        </dgm:presLayoutVars>
      </dgm:prSet>
      <dgm:spPr/>
    </dgm:pt>
  </dgm:ptLst>
  <dgm:cxnLst>
    <dgm:cxn modelId="{BCC7630C-F084-4208-93AF-233F664C83DB}" srcId="{6C0081CB-B1B1-481D-AB22-71BEB588D4F9}" destId="{4F5F01A1-54FC-4890-A98A-846B16EA047B}" srcOrd="0" destOrd="0" parTransId="{EC817454-BA9C-4F86-A113-83726CC65E9D}" sibTransId="{F15B5560-2D6D-4D4E-A67A-1E4AE26FE166}"/>
    <dgm:cxn modelId="{66B3B56E-F603-47CB-829D-A0A964DCCBC9}" type="presOf" srcId="{6C0081CB-B1B1-481D-AB22-71BEB588D4F9}" destId="{18A2F778-251B-472F-8026-764830E10310}" srcOrd="0" destOrd="0" presId="urn:microsoft.com/office/officeart/2005/8/layout/process5"/>
    <dgm:cxn modelId="{F4F2D574-1DBF-423C-A94A-C3C0591A6F53}" type="presOf" srcId="{6C515324-E057-4509-9CB9-EE457CB4C540}" destId="{BE4EC144-27E9-4128-8002-93564D51373D}" srcOrd="0" destOrd="3" presId="urn:microsoft.com/office/officeart/2005/8/layout/process5"/>
    <dgm:cxn modelId="{F5D23083-952A-425E-932E-0F7A2307B9D6}" srcId="{4F5F01A1-54FC-4890-A98A-846B16EA047B}" destId="{07DA2C3C-9B9B-4B90-B1A9-B8E9539E5E76}" srcOrd="1" destOrd="0" parTransId="{2D89F2F4-2B7C-4FFD-A7D3-AD3093D840B8}" sibTransId="{E54C8040-97BF-4A5B-B55C-20C92CEA37AB}"/>
    <dgm:cxn modelId="{2D15FFAB-5A06-4324-B009-C81F87ADDBE4}" srcId="{4F5F01A1-54FC-4890-A98A-846B16EA047B}" destId="{5E599A51-D1A7-4CBF-AD46-94420C319F25}" srcOrd="0" destOrd="0" parTransId="{1C2FA180-3C51-4314-A7E9-CF75B591B91D}" sibTransId="{C2E41A11-846B-4C6D-9377-7EDF73C73FFD}"/>
    <dgm:cxn modelId="{B49CA4B5-014B-4DBD-A56D-51B562E8BBC2}" type="presOf" srcId="{4F5F01A1-54FC-4890-A98A-846B16EA047B}" destId="{BE4EC144-27E9-4128-8002-93564D51373D}" srcOrd="0" destOrd="0" presId="urn:microsoft.com/office/officeart/2005/8/layout/process5"/>
    <dgm:cxn modelId="{90B6CEBE-246D-4477-B211-26A158461E39}" srcId="{4F5F01A1-54FC-4890-A98A-846B16EA047B}" destId="{6C515324-E057-4509-9CB9-EE457CB4C540}" srcOrd="2" destOrd="0" parTransId="{878E4CA8-8BBB-4DAA-A350-15C6F4703818}" sibTransId="{D5F1A0E7-261D-4091-99E5-6CB79175ABA9}"/>
    <dgm:cxn modelId="{9CB311C7-1B9E-4323-92E2-7A0D02BDB43F}" type="presOf" srcId="{5E599A51-D1A7-4CBF-AD46-94420C319F25}" destId="{BE4EC144-27E9-4128-8002-93564D51373D}" srcOrd="0" destOrd="1" presId="urn:microsoft.com/office/officeart/2005/8/layout/process5"/>
    <dgm:cxn modelId="{A518E5DA-6362-40C6-9AC3-07DA16FF8D9C}" type="presOf" srcId="{07DA2C3C-9B9B-4B90-B1A9-B8E9539E5E76}" destId="{BE4EC144-27E9-4128-8002-93564D51373D}" srcOrd="0" destOrd="2" presId="urn:microsoft.com/office/officeart/2005/8/layout/process5"/>
    <dgm:cxn modelId="{0B1390DD-A46B-4E85-9CCB-6CF116F485B7}" type="presOf" srcId="{CD3ABFF5-73B5-4215-9212-00BD1F8BCCAD}" destId="{BE4EC144-27E9-4128-8002-93564D51373D}" srcOrd="0" destOrd="4" presId="urn:microsoft.com/office/officeart/2005/8/layout/process5"/>
    <dgm:cxn modelId="{8A0C59F5-154B-4DB8-B544-A4C5E3DA3622}" srcId="{4F5F01A1-54FC-4890-A98A-846B16EA047B}" destId="{CD3ABFF5-73B5-4215-9212-00BD1F8BCCAD}" srcOrd="3" destOrd="0" parTransId="{76B31722-995B-4F68-89FF-FBF3C4DEF2B8}" sibTransId="{05D4975C-9CD2-43E0-88DE-0BD8DE7166EC}"/>
    <dgm:cxn modelId="{2AF881D0-1185-4769-B937-18E7CDB57B82}" type="presParOf" srcId="{18A2F778-251B-472F-8026-764830E10310}" destId="{BE4EC144-27E9-4128-8002-93564D51373D}" srcOrd="0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4EC144-27E9-4128-8002-93564D51373D}">
      <dsp:nvSpPr>
        <dsp:cNvPr id="0" name=""/>
        <dsp:cNvSpPr/>
      </dsp:nvSpPr>
      <dsp:spPr>
        <a:xfrm>
          <a:off x="35" y="0"/>
          <a:ext cx="10515564" cy="43500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>
              <a:solidFill>
                <a:schemeClr val="bg1"/>
              </a:solidFill>
            </a:rPr>
            <a:t>Read your last sentence and ‘tweak’ it:</a:t>
          </a:r>
          <a:endParaRPr lang="en-US" sz="4400" kern="1200" dirty="0">
            <a:solidFill>
              <a:schemeClr val="bg1"/>
            </a:solidFill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/>
            <a:t>Make sure it makes sense.</a:t>
          </a:r>
          <a:endParaRPr lang="en-US" sz="4200" kern="120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 dirty="0"/>
            <a:t>Could you change the sentence structure to make it more interesting?</a:t>
          </a:r>
          <a:endParaRPr lang="en-US" sz="4200" kern="1200" dirty="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Could you start the sentence without ‘the’</a:t>
          </a: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Have you got a capital letter and full stop?</a:t>
          </a:r>
        </a:p>
      </dsp:txBody>
      <dsp:txXfrm>
        <a:off x="127442" y="127407"/>
        <a:ext cx="10260750" cy="409519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4EC144-27E9-4128-8002-93564D51373D}">
      <dsp:nvSpPr>
        <dsp:cNvPr id="0" name=""/>
        <dsp:cNvSpPr/>
      </dsp:nvSpPr>
      <dsp:spPr>
        <a:xfrm>
          <a:off x="35" y="0"/>
          <a:ext cx="10515564" cy="43500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t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400" kern="1200" dirty="0">
              <a:solidFill>
                <a:schemeClr val="bg1"/>
              </a:solidFill>
            </a:rPr>
            <a:t>Read your last sentence and ‘tweak’ it:</a:t>
          </a:r>
          <a:endParaRPr lang="en-US" sz="4400" kern="1200" dirty="0">
            <a:solidFill>
              <a:schemeClr val="bg1"/>
            </a:solidFill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/>
            <a:t>Make sure it makes sense.</a:t>
          </a:r>
          <a:endParaRPr lang="en-US" sz="4200" kern="120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200" kern="1200" dirty="0"/>
            <a:t>Could you change the sentence structure to make it more interesting?</a:t>
          </a:r>
          <a:endParaRPr lang="en-US" sz="4200" kern="1200" dirty="0"/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Try not to start with ‘the’</a:t>
          </a: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4200" kern="1200" dirty="0"/>
            <a:t>Have you got a capital letter and full stop?</a:t>
          </a:r>
        </a:p>
      </dsp:txBody>
      <dsp:txXfrm>
        <a:off x="127442" y="127407"/>
        <a:ext cx="10260750" cy="40951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9D54B-72B2-4444-B043-E14EBCE3BF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25AFF2-E160-4223-9E6D-B3F9AB7F0D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28E73D-EFE4-49AB-9814-4550219E4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C4E31-E5B2-47E8-9893-340402167C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649CFB-DAEC-4D40-A36F-5DD52BD54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8353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4CC04-B23F-4A9E-92DF-E8CC077987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4BA75-18DF-42E6-A6E6-5023B27DC3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410DBB-C157-4F9C-9FDF-6CFD5818DA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362A2B-D3BE-4BB1-A30E-044E8069F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1201EC-C767-437E-B305-0BAE7743D6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216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CC033-4B0B-477A-BC0B-12794055D7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DA0A72-D346-40D3-BF05-F63FDFC39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A1D86-E92C-4818-9679-4CB6B1D5D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8F338E-3BFE-4D0B-8967-50949CE24A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6654E7-D7FD-40D2-8468-D93549702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005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4AFF2-5A64-453C-AD47-6CC2633564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E3CC89-EEE2-4F40-8D9B-8963CD43D0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FD5D95-02B5-4E7C-8A58-E661F56B0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D0988-E03D-4819-93D0-7B8A64A06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66CF400-D43A-4F09-8EAC-9B7813A50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84B7B51-3875-4BC2-88DA-09E5C61F8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203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2D7F2-0AD2-4F2B-81AB-116A92AAF2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C10436-35A8-4275-890C-B8803E391C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3AE327-C3F5-460D-BF04-90E95E0F48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5951CD-9982-488E-9D45-D957D67DE7A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F892891-322A-42F2-8228-AF0015D060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792F34F-912E-4E4F-9998-BF2A687FD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70C890E-7B6E-4A66-978A-FF9385320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6FAC2E-3586-4FBF-826E-9529697437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113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C851BB-5E6B-4B70-8D46-F8974C15F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7792C64-7D25-4B97-B4A7-559DD911EC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000615-E639-4138-8258-FAC8D5364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4A2566-1796-411E-A327-CF9BD15E8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9070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9B04D35-13DB-4752-9D47-FF7A0C742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391E94E-24DA-47C0-B23D-922E889A9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68DC3B-67D3-4DBD-95B9-E0D877B335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038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41541A-370A-41DA-B2EF-8574CD88EA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041060-EECB-4B78-898F-334E745D7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1A4D84-9B9C-4915-BA03-E24E1C78DA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D424CDB-9487-4E49-8E59-02D06F4FC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3D1473-02BC-42D4-93BC-07290DA49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30F126-D2B1-411D-B1CB-159D1F937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7887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7173C4-9063-4F16-8904-F1870D940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53D363-B35B-4EF4-9BC2-94A7C30464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8DB64-8A0B-4A93-9CE1-7E9DDB548F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D0A586-2DA8-475C-9DA4-4ADE488A33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6FBD5A-25D7-4C81-9F72-CC37C2CFD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CE5B10-0B86-4B07-8E7F-3C7E6EDC6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62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EEFB42-3517-4898-8FCD-2D2663A0B2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646098-AC49-46C0-940D-81FBE66430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986F68-2EE9-4C18-B68D-4C57F4FDFC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947139-E71E-4127-9D79-A36A2BAA6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FCBF0-47BC-4164-8227-00F5AF75E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992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84A154C-B0DE-4269-954B-3CFFE1698A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74FE3D-CA03-4D81-A907-F8D3146B0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FA3BB-9045-4B81-8097-C49E9FC3F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140DE-540F-4C1E-A031-D9F81843A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32884F-661F-4D8E-89E5-ADBFED1B1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9804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30FD53-349E-4E11-B308-F857A98DA7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1EC5AD-589C-492C-93ED-8E6C15FF77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DF1C4C-D381-45D2-9ADF-665AAAAAE8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A50D3-1FF7-4125-BCD8-5648BDC4E1E9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B1F9BC-9DAC-4871-8798-3A6158C2AF1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74A94-B592-4234-B34F-DC6660559CC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4450B4-EC25-41E0-985B-38CEAE7AA4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364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1A5B1A-4B97-49C7-880A-06D1B8A4C8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489" y="3243056"/>
            <a:ext cx="10675021" cy="37188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90B7F4-CF47-4A6D-8372-01F52D5DB795}"/>
              </a:ext>
            </a:extLst>
          </p:cNvPr>
          <p:cNvSpPr txBox="1"/>
          <p:nvPr/>
        </p:nvSpPr>
        <p:spPr>
          <a:xfrm>
            <a:off x="748145" y="439387"/>
            <a:ext cx="10675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FCBF24-8EF3-43F8-AF6F-8A7DA8E6C2D6}"/>
              </a:ext>
            </a:extLst>
          </p:cNvPr>
          <p:cNvSpPr txBox="1"/>
          <p:nvPr/>
        </p:nvSpPr>
        <p:spPr>
          <a:xfrm>
            <a:off x="2343716" y="254721"/>
            <a:ext cx="7504565" cy="369332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Spend  a few minutes looking closely at this picture. Discuss it with an adult.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41E5C70-098E-4A92-A6BD-65F10C9080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0765" y="993385"/>
            <a:ext cx="8229599" cy="5425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4002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13B4D1-9F85-423E-A594-50D2FCF22CE8}"/>
              </a:ext>
            </a:extLst>
          </p:cNvPr>
          <p:cNvSpPr txBox="1"/>
          <p:nvPr/>
        </p:nvSpPr>
        <p:spPr>
          <a:xfrm>
            <a:off x="1475678" y="1103972"/>
            <a:ext cx="95863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                        </a:t>
            </a:r>
            <a:r>
              <a:rPr lang="en-GB" b="1" dirty="0"/>
              <a:t>I have got a rather simple sentence about the picture.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You need to improve this sentence, step by step, following the instruction on the PPT slides.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Clicking on the page and it will give you the next instruction.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After each instruction you need to </a:t>
            </a:r>
            <a:r>
              <a:rPr lang="en-GB" b="1" dirty="0"/>
              <a:t>rewrite</a:t>
            </a:r>
            <a:r>
              <a:rPr lang="en-GB" dirty="0"/>
              <a:t> the sentence neatly on your page.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Start a new line for each new improved sentence.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   Go back to the large picture if you need some inspiration.</a:t>
            </a:r>
          </a:p>
          <a:p>
            <a:endParaRPr lang="en-GB" dirty="0"/>
          </a:p>
        </p:txBody>
      </p:sp>
      <p:sp>
        <p:nvSpPr>
          <p:cNvPr id="6" name="Flowchart: Off-page Connector 5">
            <a:extLst>
              <a:ext uri="{FF2B5EF4-FFF2-40B4-BE49-F238E27FC236}">
                <a16:creationId xmlns:a16="http://schemas.microsoft.com/office/drawing/2014/main" id="{6B50AEE8-9887-4ED2-A4FC-C69A09397D8F}"/>
              </a:ext>
            </a:extLst>
          </p:cNvPr>
          <p:cNvSpPr/>
          <p:nvPr/>
        </p:nvSpPr>
        <p:spPr>
          <a:xfrm>
            <a:off x="4114800" y="4114800"/>
            <a:ext cx="2520175" cy="2453269"/>
          </a:xfrm>
          <a:prstGeom prst="flowChartOffpageConnector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dirty="0"/>
              <a:t>You will need: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A pencil and a rubber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Lined paper</a:t>
            </a:r>
          </a:p>
        </p:txBody>
      </p:sp>
    </p:spTree>
    <p:extLst>
      <p:ext uri="{BB962C8B-B14F-4D97-AF65-F5344CB8AC3E}">
        <p14:creationId xmlns:p14="http://schemas.microsoft.com/office/powerpoint/2010/main" val="37350755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CBB674E-C893-47E6-9205-958F2C3889E6}"/>
              </a:ext>
            </a:extLst>
          </p:cNvPr>
          <p:cNvSpPr txBox="1"/>
          <p:nvPr/>
        </p:nvSpPr>
        <p:spPr>
          <a:xfrm>
            <a:off x="6695544" y="1214461"/>
            <a:ext cx="27878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The boy climbed 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7DF2E1-7BA6-46F5-85CC-89BBA5EF4E81}"/>
              </a:ext>
            </a:extLst>
          </p:cNvPr>
          <p:cNvSpPr txBox="1"/>
          <p:nvPr/>
        </p:nvSpPr>
        <p:spPr>
          <a:xfrm>
            <a:off x="2676294" y="3429000"/>
            <a:ext cx="4962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dirty="0"/>
              <a:t>Write this simple sentence neatly on your page.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AD4A70-27E4-4DAC-8A02-E457994FBC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681" y="282818"/>
            <a:ext cx="3603584" cy="2601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6989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BBA241-DA40-48B0-B448-F9EA22890A82}"/>
              </a:ext>
            </a:extLst>
          </p:cNvPr>
          <p:cNvSpPr txBox="1"/>
          <p:nvPr/>
        </p:nvSpPr>
        <p:spPr>
          <a:xfrm>
            <a:off x="229907" y="3218649"/>
            <a:ext cx="11846864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Add: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adjective</a:t>
            </a:r>
            <a:r>
              <a:rPr lang="en-GB" sz="3200" dirty="0"/>
              <a:t>   (to describe how the boy felt)   Write the sentence.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‘when’      </a:t>
            </a:r>
            <a:r>
              <a:rPr lang="en-GB" sz="3200" dirty="0"/>
              <a:t>(when was he climbing?)           Write the sentence.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‘why’        </a:t>
            </a:r>
            <a:r>
              <a:rPr lang="en-GB" sz="3200" dirty="0"/>
              <a:t>(why is he climbing?)                  Write the sentence.  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‘where’     </a:t>
            </a:r>
            <a:r>
              <a:rPr lang="en-GB" sz="3200" dirty="0"/>
              <a:t>(where is he climbing?)              Write the sentence.</a:t>
            </a:r>
          </a:p>
          <a:p>
            <a:r>
              <a:rPr lang="en-GB" dirty="0"/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2AD0F8-E055-4B3A-A5E6-D57633064765}"/>
              </a:ext>
            </a:extLst>
          </p:cNvPr>
          <p:cNvSpPr txBox="1"/>
          <p:nvPr/>
        </p:nvSpPr>
        <p:spPr>
          <a:xfrm>
            <a:off x="7275408" y="513276"/>
            <a:ext cx="278780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The boy climbed 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48C66F-DC1B-4756-89F2-79FD2CFBDA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908" y="115747"/>
            <a:ext cx="4295794" cy="3101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96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AF1CB915-FC38-4A94-A203-FDCCB4B76B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24B9AFCF-C3C9-4600-985E-80FA017BEA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6187207"/>
              </p:ext>
            </p:extLst>
          </p:nvPr>
        </p:nvGraphicFramePr>
        <p:xfrm>
          <a:off x="838200" y="125333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30736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AE0D4E7-5B4B-4537-954A-3BA1E6382BF6}"/>
              </a:ext>
            </a:extLst>
          </p:cNvPr>
          <p:cNvSpPr txBox="1"/>
          <p:nvPr/>
        </p:nvSpPr>
        <p:spPr>
          <a:xfrm>
            <a:off x="6657277" y="276346"/>
            <a:ext cx="4785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Now start another sentence about the boots.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 have given you another simple sentence to improve using similar steps.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01C95E-956C-4934-B6DD-9049B5376071}"/>
              </a:ext>
            </a:extLst>
          </p:cNvPr>
          <p:cNvSpPr txBox="1"/>
          <p:nvPr/>
        </p:nvSpPr>
        <p:spPr>
          <a:xfrm>
            <a:off x="1666345" y="4498847"/>
            <a:ext cx="2095427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There are boots.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BEA91AB7-CFBC-4FCC-807B-0F68466BFF0B}"/>
              </a:ext>
            </a:extLst>
          </p:cNvPr>
          <p:cNvSpPr/>
          <p:nvPr/>
        </p:nvSpPr>
        <p:spPr>
          <a:xfrm>
            <a:off x="6657277" y="4137774"/>
            <a:ext cx="3902928" cy="1460809"/>
          </a:xfrm>
          <a:prstGeom prst="wedgeRoundRectCallout">
            <a:avLst>
              <a:gd name="adj1" fmla="val -87404"/>
              <a:gd name="adj2" fmla="val 9828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Write this sentence in your book 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6D6F38A-9C3E-4270-962A-1E44BEAF0D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983" y="96391"/>
            <a:ext cx="5162308" cy="3727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141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ABBA241-DA40-48B0-B448-F9EA22890A82}"/>
              </a:ext>
            </a:extLst>
          </p:cNvPr>
          <p:cNvSpPr txBox="1"/>
          <p:nvPr/>
        </p:nvSpPr>
        <p:spPr>
          <a:xfrm>
            <a:off x="225631" y="3240951"/>
            <a:ext cx="118176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Add: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adjective</a:t>
            </a:r>
            <a:r>
              <a:rPr lang="en-GB" sz="3200" dirty="0"/>
              <a:t>   (  Describe the boots)               Write the sentence. 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‘where’    </a:t>
            </a:r>
            <a:r>
              <a:rPr lang="en-GB" sz="3200" dirty="0"/>
              <a:t>( Where are the boots?)           Write the sentence.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‘who’      </a:t>
            </a:r>
            <a:r>
              <a:rPr lang="en-GB" sz="3200" dirty="0"/>
              <a:t>(Who do the boots belong to?)    Write the sentence.     </a:t>
            </a:r>
          </a:p>
          <a:p>
            <a:r>
              <a:rPr lang="en-GB" sz="3200" dirty="0"/>
              <a:t>Add:    </a:t>
            </a:r>
            <a:r>
              <a:rPr lang="en-GB" sz="3200" b="1" dirty="0">
                <a:solidFill>
                  <a:schemeClr val="accent2">
                    <a:lumMod val="75000"/>
                  </a:schemeClr>
                </a:solidFill>
              </a:rPr>
              <a:t>‘when ’   </a:t>
            </a:r>
            <a:r>
              <a:rPr lang="en-GB" sz="3200" dirty="0"/>
              <a:t>(When were the boots there?)    Write the sentence. 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4F43736-D3CE-44CA-A75B-FA63A0E538BC}"/>
              </a:ext>
            </a:extLst>
          </p:cNvPr>
          <p:cNvSpPr txBox="1"/>
          <p:nvPr/>
        </p:nvSpPr>
        <p:spPr>
          <a:xfrm>
            <a:off x="7018930" y="602486"/>
            <a:ext cx="2483885" cy="36933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GB" dirty="0"/>
              <a:t>      There are boots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06C4381-46F5-4B4A-A8C3-94391F68D1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682" y="1"/>
            <a:ext cx="4481191" cy="3235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397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Background pattern&#10;&#10;Description automatically generated">
            <a:extLst>
              <a:ext uri="{FF2B5EF4-FFF2-40B4-BE49-F238E27FC236}">
                <a16:creationId xmlns:a16="http://schemas.microsoft.com/office/drawing/2014/main" id="{AF1CB915-FC38-4A94-A203-FDCCB4B76B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alphaModFix amt="3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4" name="TextBox 1">
            <a:extLst>
              <a:ext uri="{FF2B5EF4-FFF2-40B4-BE49-F238E27FC236}">
                <a16:creationId xmlns:a16="http://schemas.microsoft.com/office/drawing/2014/main" id="{24B9AFCF-C3C9-4600-985E-80FA017BEA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32399991"/>
              </p:ext>
            </p:extLst>
          </p:nvPr>
        </p:nvGraphicFramePr>
        <p:xfrm>
          <a:off x="838200" y="1253331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25267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9FA75D8-D323-44B8-91F0-ABA746E3B5AF}"/>
              </a:ext>
            </a:extLst>
          </p:cNvPr>
          <p:cNvSpPr/>
          <p:nvPr/>
        </p:nvSpPr>
        <p:spPr>
          <a:xfrm>
            <a:off x="1882512" y="2967335"/>
            <a:ext cx="842698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Well Done! </a:t>
            </a:r>
          </a:p>
          <a:p>
            <a:pPr algn="ctr"/>
            <a:r>
              <a:rPr lang="en-US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That is a huge improvement!</a:t>
            </a:r>
          </a:p>
        </p:txBody>
      </p:sp>
    </p:spTree>
    <p:extLst>
      <p:ext uri="{BB962C8B-B14F-4D97-AF65-F5344CB8AC3E}">
        <p14:creationId xmlns:p14="http://schemas.microsoft.com/office/powerpoint/2010/main" val="518625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391</Words>
  <Application>Microsoft Office PowerPoint</Application>
  <PresentationFormat>Widescreen</PresentationFormat>
  <Paragraphs>39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Smith</dc:creator>
  <cp:lastModifiedBy>Caroline Smith</cp:lastModifiedBy>
  <cp:revision>13</cp:revision>
  <dcterms:created xsi:type="dcterms:W3CDTF">2021-02-01T14:50:04Z</dcterms:created>
  <dcterms:modified xsi:type="dcterms:W3CDTF">2021-02-22T12:16:57Z</dcterms:modified>
</cp:coreProperties>
</file>