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1483" y="411892"/>
            <a:ext cx="9144000" cy="1275492"/>
          </a:xfrm>
        </p:spPr>
        <p:txBody>
          <a:bodyPr/>
          <a:lstStyle/>
          <a:p>
            <a:r>
              <a:rPr lang="en-GB" dirty="0"/>
              <a:t>The Big 5 Quiz!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497" y="2316891"/>
            <a:ext cx="4293973" cy="4293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‘The Big 5’</a:t>
            </a:r>
          </a:p>
          <a:p>
            <a:r>
              <a:rPr lang="en-GB" sz="3600" dirty="0"/>
              <a:t>(click on the button to hear the spelling)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1.</a:t>
            </a:r>
          </a:p>
          <a:p>
            <a:r>
              <a:rPr lang="en-GB" sz="4800" dirty="0"/>
              <a:t>   2.</a:t>
            </a:r>
          </a:p>
          <a:p>
            <a:r>
              <a:rPr lang="en-GB" sz="4800" dirty="0"/>
              <a:t>   3.</a:t>
            </a:r>
          </a:p>
          <a:p>
            <a:r>
              <a:rPr lang="en-GB" sz="4800" dirty="0"/>
              <a:t>   4.</a:t>
            </a:r>
          </a:p>
          <a:p>
            <a:r>
              <a:rPr lang="en-GB" sz="4800" dirty="0"/>
              <a:t>   5.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988AB0-C073-4E6F-8C36-5D8DB1E47897}"/>
              </a:ext>
            </a:extLst>
          </p:cNvPr>
          <p:cNvSpPr txBox="1"/>
          <p:nvPr/>
        </p:nvSpPr>
        <p:spPr>
          <a:xfrm>
            <a:off x="7381103" y="4989813"/>
            <a:ext cx="3319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(If the sound clips do not work you will need a parent to tell you </a:t>
            </a:r>
            <a:r>
              <a:rPr lang="en-GB"/>
              <a:t>the spellings </a:t>
            </a:r>
            <a:r>
              <a:rPr lang="en-GB" dirty="0"/>
              <a:t>on the next page. No peeking!)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3A7357-24C4-4890-916B-D05196AF5B9C}"/>
              </a:ext>
            </a:extLst>
          </p:cNvPr>
          <p:cNvSpPr txBox="1"/>
          <p:nvPr/>
        </p:nvSpPr>
        <p:spPr>
          <a:xfrm>
            <a:off x="7335794" y="3423785"/>
            <a:ext cx="3410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Answers are on the next page.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F2187B4-CACA-4138-A5DC-A378A759C6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01078" y="2171162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A396C39-E4D2-4F2E-9125-10C73095A56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94452" y="2937407"/>
            <a:ext cx="609600" cy="6096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F550E93-70F3-4894-942A-B4254FDB5BD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94452" y="3687087"/>
            <a:ext cx="609600" cy="60960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CB854EB-84CD-45DF-B17C-B1FB7F6F19A6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01078" y="4436767"/>
            <a:ext cx="609600" cy="6096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1DD982D-5626-463B-91D8-90C67528F50F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81200" y="51552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62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7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5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853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How many did you get right?</a:t>
            </a:r>
          </a:p>
          <a:p>
            <a:endParaRPr lang="en-GB" sz="4800" dirty="0"/>
          </a:p>
          <a:p>
            <a:r>
              <a:rPr lang="en-GB" sz="4800" dirty="0"/>
              <a:t>    1. climb</a:t>
            </a:r>
          </a:p>
          <a:p>
            <a:r>
              <a:rPr lang="en-GB" sz="4800" dirty="0"/>
              <a:t>    2</a:t>
            </a:r>
            <a:r>
              <a:rPr lang="en-US" sz="4800" dirty="0"/>
              <a:t>. pretty</a:t>
            </a:r>
          </a:p>
          <a:p>
            <a:r>
              <a:rPr lang="en-GB" sz="4800" dirty="0"/>
              <a:t>    3</a:t>
            </a:r>
            <a:r>
              <a:rPr lang="en-US" sz="4800" dirty="0"/>
              <a:t>. money</a:t>
            </a:r>
          </a:p>
          <a:p>
            <a:r>
              <a:rPr lang="en-GB" sz="4800" dirty="0"/>
              <a:t>    4</a:t>
            </a:r>
            <a:r>
              <a:rPr lang="en-US" sz="4800" dirty="0"/>
              <a:t>. everybody</a:t>
            </a:r>
          </a:p>
          <a:p>
            <a:r>
              <a:rPr lang="en-GB" sz="4800" dirty="0"/>
              <a:t>    5</a:t>
            </a:r>
            <a:r>
              <a:rPr lang="en-US" sz="4800" dirty="0"/>
              <a:t>. child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106</Words>
  <Application>Microsoft Office PowerPoint</Application>
  <PresentationFormat>Widescreen</PresentationFormat>
  <Paragraphs>18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The Big 5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19</cp:revision>
  <dcterms:created xsi:type="dcterms:W3CDTF">2021-01-05T15:37:27Z</dcterms:created>
  <dcterms:modified xsi:type="dcterms:W3CDTF">2021-02-26T10:23:40Z</dcterms:modified>
</cp:coreProperties>
</file>