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80" r:id="rId3"/>
    <p:sldId id="285" r:id="rId4"/>
    <p:sldId id="282" r:id="rId5"/>
    <p:sldId id="286" r:id="rId6"/>
    <p:sldId id="287" r:id="rId7"/>
    <p:sldId id="288" r:id="rId8"/>
    <p:sldId id="279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60ABA-A56A-41B9-8A9E-C6EC89EDC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66EB5C-03E4-49B1-A386-DC3569BCA4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6FA98-68A4-42A7-893D-E8D8FF5AB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E33132-FB3D-45F5-8234-43FD1A931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23F9F-0587-4F43-9188-0F649F6CC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075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23609-4B8A-4AAB-A896-2D4BFC6FF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F42D6-BD45-4629-8984-DD9F8800D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C9FD6-7381-439A-8332-FF8B69AC1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0AD9DF-445E-420E-AE6D-0769B5C00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40FA7D-AE9B-4C94-ACFA-3F8C2667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490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970ED-ABB6-49E2-ADEB-43E3C7F35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06B703-ED28-4207-94E4-108E64119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C3B7-1941-4750-B33F-609F2B39A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71FB8-82A3-4877-8F4A-D2A9E4B0A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0FAA3-9D62-43F2-8703-8F04A733F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454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BE689-A8FE-4142-83CD-9A173F78C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EE943-84DA-450D-8BE7-27A87CEE10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F7933F-0EE3-4585-980A-6443B3D38C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F40055-B093-4B34-A5FC-91A07DA1A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3C10EA-82C3-4BC5-8D72-65543A4EE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511CA7-DA92-45A2-951F-721F17ABD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04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95EF5-2375-4D62-A56E-E66F81DB3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76B867-3FFA-405C-AC08-22DE73875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BA411F-EA4B-4892-90DD-0DBE63B07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04759-3D68-4BD6-AD91-74C714F187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354226-659C-43DD-A23B-07842E0C94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82CAE1-6C14-40D4-AF81-046756CFD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A26988-559B-480B-9700-112A24E64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6DA9C5-5DE6-4954-8A9C-07B229AD3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764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60930-FB52-483A-86DA-6592B93B4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A8778B-1604-4F68-A55B-1CDF75465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ACBA75-220A-4657-AF6C-42BC0103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C1D5E5-2E7E-4E58-B0ED-04A620EAB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344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09DBE8-1F51-447B-BE46-ACE08783E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D764E2-492A-486F-B654-D0ECCE383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46F813-F814-4FDF-AEC6-7595064C9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424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A3298-FDE3-412A-AF86-9895185B6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4C3969-54FF-4BAE-BD89-6CBF710EF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9D41F3-1A3D-491F-90AE-101BC2162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F10E8-0CF9-41E4-A31D-60129CA07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02663B-485E-413B-B0B7-0F27DEB93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610E93-0224-43D5-ABDD-7AE236EC7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31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67654-16FD-4924-9E8F-3B72F4764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69941E-8136-4685-BEC5-08801658FE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136AE8-58EB-4610-BE62-2F3AE88DED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8C2863-7E92-4DBB-A99D-A525E90E8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34AB60-E465-4F88-9C70-B606796F9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AB31A9-6A29-42E0-A0BF-57968825A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329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030C6-42F4-4E56-A14D-05BA9E144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ADCDF-D65B-48C1-8C7A-5C31D5A957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2C9C8-0B86-4FF4-B0C6-7CAE63170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A1EC0-1409-457A-82DF-083E6477C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3272C-E4BC-4228-B0A1-909D469BE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1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434976-AC61-4C14-9878-47F0BF7DD4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34D8C6-B0E7-4643-886F-979C48CD81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5F9E93-BEDA-4512-8625-4356AB703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FD3D80-B5A0-41DF-82DD-9913F58F4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178BF-2F24-4A72-9F6D-0E01A9AE3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580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0D43D2-ED5F-483D-8961-1A5196C47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7604D-68CB-4ED7-9D45-B0B226B44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38D73-54FC-4E7E-A3B5-2DB40DE58D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574A0-D072-401A-96A9-E0623CD94693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3E890-2850-4B5A-A806-FF9074060C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BB9CA-F283-4281-BFBB-7358699EA3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BC954-42E4-4E4D-BF77-97E4A1F12D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148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Love_Heart_SVG.svg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s://commons.wikimedia.org/wiki/File:Blowing_wind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reehighresolutiongraphicsandclipart.blogspot.com/2012_01_01_archive.html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freehighresolutiongraphicsandclipart.blogspot.com/2012_01_01_archive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it.wikipedia.org/wiki/Allah" TargetMode="External"/><Relationship Id="rId4" Type="http://schemas.openxmlformats.org/officeDocument/2006/relationships/hyperlink" Target="https://factly.in/between-2001-and-2011-absolute-population-of-muslims-christians-in-the-0-9-age-group-increased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t.wikipedia.org/wiki/Allah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riterightwords.com/worship-is-a-postur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421274"/>
            <a:ext cx="10882745" cy="800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Today we are continuing our topic on </a:t>
            </a: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Islam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Last week you all agreed that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people matter more than things.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 know that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GOD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is most important for both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Christians, Jews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but today you are also going to find out that God is most important for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Muslims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(people who follow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Islam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938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352001"/>
            <a:ext cx="10882745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1148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is making the leaves on this                                    tree move?  </a:t>
            </a:r>
          </a:p>
          <a:p>
            <a:pPr marL="41148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Can you see the wind?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does this represent?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Can you see love?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 can’t see it but know that it exists.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8EFAB85-DEC4-4F9F-83FE-69101337D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62892" y="1265845"/>
            <a:ext cx="3449783" cy="22998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08CE595-386A-4ADE-99E7-B437C30143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096000" y="4014358"/>
            <a:ext cx="1717659" cy="155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28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352001"/>
            <a:ext cx="10882745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is inside this balloon?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Can we see it?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 can’t see the air but it doesn’t mean that there is nothing there.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06DC40-0162-41D3-956C-10B70F26D5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206695" y="1104934"/>
            <a:ext cx="2279073" cy="276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937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55" y="839034"/>
            <a:ext cx="10882745" cy="485518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Muslims believe that the world would </a:t>
            </a:r>
          </a:p>
          <a:p>
            <a:pPr marL="0" indent="0">
              <a:buNone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not function without God. A bit like the</a:t>
            </a:r>
          </a:p>
          <a:p>
            <a:pPr marL="0" indent="0">
              <a:buNone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balloon would not inflate without air. </a:t>
            </a:r>
          </a:p>
          <a:p>
            <a:pPr marL="0" indent="0">
              <a:buNone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Even though people </a:t>
            </a:r>
            <a:r>
              <a:rPr lang="en-GB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can’t see </a:t>
            </a: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God, some people think that the world would not be the place that it is without God.</a:t>
            </a:r>
          </a:p>
          <a:p>
            <a:pPr marL="0" indent="0">
              <a:buNone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352001"/>
            <a:ext cx="10882745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1F470F9-8F59-4927-8247-296BB65F121C}"/>
              </a:ext>
            </a:extLst>
          </p:cNvPr>
          <p:cNvSpPr txBox="1"/>
          <p:nvPr/>
        </p:nvSpPr>
        <p:spPr>
          <a:xfrm>
            <a:off x="7647567" y="7153525"/>
            <a:ext cx="2715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 tooltip="https://freehighresolutiongraphicsandclipart.blogspot.com/2012_01_01_archive.html"/>
              </a:rPr>
              <a:t>This Photo</a:t>
            </a: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 tooltip="https://creativecommons.org/licenses/by-nc-nd/3.0/"/>
              </a:rPr>
              <a:t>CC BY-NC-ND</a:t>
            </a: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924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352001"/>
            <a:ext cx="1088274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These children are Muslim children.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They are similar to us.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They enjoy things we enjoy,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They like/get upset like we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do.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There are about 360 Muslims living in Hereford.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4DF57D-BDBE-444C-ACD3-B6D742A226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868388" y="2617361"/>
            <a:ext cx="4360720" cy="243447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F905E57-160D-4768-B7B9-91F6C75B52F6}"/>
              </a:ext>
            </a:extLst>
          </p:cNvPr>
          <p:cNvSpPr txBox="1"/>
          <p:nvPr/>
        </p:nvSpPr>
        <p:spPr>
          <a:xfrm>
            <a:off x="7938654" y="7043112"/>
            <a:ext cx="1679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 tooltip="https://it.wikipedia.org/wiki/Allah"/>
              </a:rPr>
              <a:t>This Photo</a:t>
            </a: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 tooltip="https://creativecommons.org/licenses/by-sa/3.0/"/>
              </a:rPr>
              <a:t>CC BY-SA</a:t>
            </a: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499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352001"/>
            <a:ext cx="10882745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C4122D-1A04-4647-ABF1-2FFB86AC97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2206" y="4995783"/>
            <a:ext cx="1626902" cy="161838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A68C390-EED5-4A13-B22A-4082B4D741C9}"/>
              </a:ext>
            </a:extLst>
          </p:cNvPr>
          <p:cNvSpPr/>
          <p:nvPr/>
        </p:nvSpPr>
        <p:spPr>
          <a:xfrm>
            <a:off x="1288471" y="1928713"/>
            <a:ext cx="743989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Muslims believe in one God,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Allah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, who is all powerful.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Muslim word for God in Arabic is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Allah             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Muslim people are not allowed to draw Allah so always write the word.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CB49D5-9B81-43AF-967A-FDB4B73E35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578653" y="4095101"/>
            <a:ext cx="1014894" cy="98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224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352001"/>
            <a:ext cx="10882745" cy="744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Can you think about: </a:t>
            </a: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Where you think you could find God?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is God like?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In the back of your purple books, write the date </a:t>
            </a: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Monday 18</a:t>
            </a:r>
            <a:r>
              <a:rPr kumimoji="0" lang="en-GB" sz="3600" b="0" i="0" u="sng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</a:t>
            </a: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January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and title </a:t>
            </a: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God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Draw, colour in or paint a picture of </a:t>
            </a:r>
            <a:r>
              <a:rPr kumimoji="0" lang="en-GB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where you think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that you would find God (There are some ideas on the next slide).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58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506077"/>
            <a:ext cx="10882745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E68D8FD-2D97-4CD2-BC90-1EE6D0FF0D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055" y="933398"/>
            <a:ext cx="2844944" cy="20479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7F582F-E430-42CC-91D0-ACF342B9CB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8833" y="2169268"/>
            <a:ext cx="2696063" cy="23099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D4F083-C126-47EE-AC7F-92314F8287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2928" y="3521252"/>
            <a:ext cx="2276256" cy="19159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F98473-6202-47FE-B114-BD72A6406C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8911" y="3324257"/>
            <a:ext cx="2696063" cy="22652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BDC880-AE30-4C5F-AAEC-12BAAD8364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24897" y="1422575"/>
            <a:ext cx="2696063" cy="191913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5DE501E-11D4-4092-AA10-E7BB30C5A153}"/>
              </a:ext>
            </a:extLst>
          </p:cNvPr>
          <p:cNvSpPr/>
          <p:nvPr/>
        </p:nvSpPr>
        <p:spPr>
          <a:xfrm>
            <a:off x="4277401" y="6000824"/>
            <a:ext cx="8647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https://www.youtube.com/watch?v=DhRuKt5b0y0</a:t>
            </a:r>
          </a:p>
        </p:txBody>
      </p:sp>
    </p:spTree>
    <p:extLst>
      <p:ext uri="{BB962C8B-B14F-4D97-AF65-F5344CB8AC3E}">
        <p14:creationId xmlns:p14="http://schemas.microsoft.com/office/powerpoint/2010/main" val="3065199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98A0CD-DF4E-43A0-95D0-AB8013C96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12192000" cy="7097486"/>
          </a:xfrm>
          <a:prstGeom prst="rect">
            <a:avLst/>
          </a:prstGeom>
          <a:effectLst>
            <a:glow rad="127000">
              <a:schemeClr val="accent1">
                <a:alpha val="20000"/>
              </a:schemeClr>
            </a:glo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7B4CF0-CF0C-4064-A8FA-E5A4A1FFC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r>
              <a:rPr lang="en-GB" sz="6000" dirty="0">
                <a:solidFill>
                  <a:srgbClr val="FFFF00"/>
                </a:solidFill>
                <a:latin typeface="Comic Sans MS" panose="030F0702030302020204" pitchFamily="66" charset="0"/>
              </a:rPr>
              <a:t>Worship Time with:</a:t>
            </a:r>
            <a:br>
              <a:rPr lang="en-GB" dirty="0">
                <a:latin typeface="Comic Sans MS" panose="030F0702030302020204" pitchFamily="66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7FA2D-F5F9-4CF8-A2FB-5645018D8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sz="7200" dirty="0">
                <a:solidFill>
                  <a:srgbClr val="FF0000"/>
                </a:solidFill>
                <a:latin typeface="Comic Sans MS" panose="030F0702030302020204" pitchFamily="66" charset="0"/>
              </a:rPr>
              <a:t>Rev. Julie</a:t>
            </a:r>
            <a:endParaRPr lang="en-US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423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372</Words>
  <Application>Microsoft Office PowerPoint</Application>
  <PresentationFormat>Widescreen</PresentationFormat>
  <Paragraphs>125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Worship Time with: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2</cp:revision>
  <dcterms:created xsi:type="dcterms:W3CDTF">2021-01-17T19:01:41Z</dcterms:created>
  <dcterms:modified xsi:type="dcterms:W3CDTF">2021-01-17T19:11:35Z</dcterms:modified>
</cp:coreProperties>
</file>