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week-12-number-multiplication-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dirty="0"/>
              <a:t>Monday </a:t>
            </a:r>
            <a:r>
              <a:rPr lang="en-GB" dirty="0" smtClean="0"/>
              <a:t>25</a:t>
            </a:r>
            <a:r>
              <a:rPr lang="en-GB" baseline="30000" dirty="0" smtClean="0"/>
              <a:t>th</a:t>
            </a:r>
            <a:r>
              <a:rPr lang="en-GB" dirty="0" smtClean="0"/>
              <a:t> </a:t>
            </a:r>
            <a:r>
              <a:rPr lang="en-GB" dirty="0"/>
              <a:t>January</a:t>
            </a:r>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a:t/>
            </a:r>
            <a:br>
              <a:rPr lang="en-GB" b="1" dirty="0"/>
            </a:br>
            <a:r>
              <a:rPr lang="en-GB" b="1" dirty="0"/>
              <a:t>English -  Spellings</a:t>
            </a:r>
            <a:br>
              <a:rPr lang="en-GB" b="1" dirty="0"/>
            </a:br>
            <a:r>
              <a:rPr lang="en-GB" dirty="0"/>
              <a:t/>
            </a:r>
            <a:br>
              <a:rPr lang="en-GB" dirty="0"/>
            </a:br>
            <a:r>
              <a:rPr lang="en-GB" dirty="0"/>
              <a:t>1. </a:t>
            </a:r>
            <a:r>
              <a:rPr lang="en-GB" dirty="0" err="1" smtClean="0"/>
              <a:t>igh</a:t>
            </a:r>
            <a:r>
              <a:rPr lang="en-GB" dirty="0" smtClean="0"/>
              <a:t> </a:t>
            </a:r>
            <a:r>
              <a:rPr lang="en-GB" dirty="0"/>
              <a:t>– </a:t>
            </a:r>
            <a:r>
              <a:rPr lang="en-GB" dirty="0" smtClean="0"/>
              <a:t>fly high</a:t>
            </a:r>
            <a:r>
              <a:rPr lang="en-GB" dirty="0"/>
              <a:t/>
            </a:r>
            <a:br>
              <a:rPr lang="en-GB" dirty="0"/>
            </a:br>
            <a:r>
              <a:rPr lang="en-GB" dirty="0"/>
              <a:t/>
            </a: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a:t>
            </a:r>
            <a:r>
              <a:rPr lang="en-GB"/>
              <a:t>the PowerPoint </a:t>
            </a:r>
            <a:r>
              <a:rPr lang="en-GB" dirty="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a:t/>
            </a:r>
            <a:br>
              <a:rPr lang="en-GB" sz="3200" b="1" dirty="0"/>
            </a:br>
            <a:r>
              <a:rPr lang="en-GB" sz="3200" b="1" u="sng" dirty="0"/>
              <a:t>English</a:t>
            </a:r>
            <a:r>
              <a:rPr lang="en-GB" sz="3200" b="1" dirty="0"/>
              <a:t/>
            </a:r>
            <a:br>
              <a:rPr lang="en-GB" sz="3200" b="1" dirty="0"/>
            </a:br>
            <a:r>
              <a:rPr lang="en-GB" sz="3200" b="1" dirty="0"/>
              <a:t/>
            </a:r>
            <a:br>
              <a:rPr lang="en-GB" sz="3200" b="1" dirty="0"/>
            </a:br>
            <a:r>
              <a:rPr lang="en-GB" sz="3200" b="1" dirty="0"/>
              <a:t>Grey Book – </a:t>
            </a:r>
            <a:r>
              <a:rPr lang="en-GB" sz="3200" b="1" dirty="0" smtClean="0"/>
              <a:t>How silly!</a:t>
            </a:r>
            <a:r>
              <a:rPr lang="en-GB" sz="3200" b="1" dirty="0"/>
              <a:t/>
            </a:r>
            <a:br>
              <a:rPr lang="en-GB" sz="3200" b="1" dirty="0"/>
            </a:br>
            <a:r>
              <a:rPr lang="en-GB" sz="3200" b="1" dirty="0"/>
              <a:t/>
            </a:r>
            <a:br>
              <a:rPr lang="en-GB" sz="3200" b="1" dirty="0"/>
            </a:br>
            <a:r>
              <a:rPr lang="en-GB" sz="3200" b="1" dirty="0"/>
              <a:t>Yellow book </a:t>
            </a:r>
            <a:r>
              <a:rPr lang="en-GB" sz="3200" b="1" dirty="0" smtClean="0"/>
              <a:t>– Lost</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a:t>
            </a:r>
            <a:r>
              <a:rPr lang="en-GB" dirty="0" err="1"/>
              <a:t>Powerpoint</a:t>
            </a:r>
            <a:r>
              <a:rPr lang="en-GB" dirty="0"/>
              <a: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62500" lnSpcReduction="20000"/>
          </a:bodyPr>
          <a:lstStyle/>
          <a:p>
            <a:pPr marL="0" indent="0">
              <a:buNone/>
            </a:pPr>
            <a:r>
              <a:rPr lang="en-GB" dirty="0"/>
              <a:t>Today we are going to start with teaching </a:t>
            </a:r>
            <a:r>
              <a:rPr lang="en-GB" b="1" dirty="0"/>
              <a:t>Money</a:t>
            </a:r>
            <a:r>
              <a:rPr lang="en-GB" dirty="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https://whiterosemaths.com/homelearning/year-2/week-12-number-multiplication-division</a:t>
            </a:r>
            <a:r>
              <a:rPr lang="en-GB" dirty="0" smtClean="0">
                <a:hlinkClick r:id="rId2"/>
              </a:rPr>
              <a:t>/</a:t>
            </a:r>
            <a:endParaRPr lang="en-GB" dirty="0" smtClean="0"/>
          </a:p>
          <a:p>
            <a:pPr marL="0" indent="0">
              <a:buNone/>
            </a:pPr>
            <a:endParaRPr lang="en-GB" dirty="0"/>
          </a:p>
          <a:p>
            <a:pPr marL="0" indent="0">
              <a:buNone/>
            </a:pPr>
            <a:r>
              <a:rPr lang="en-GB" dirty="0"/>
              <a:t>The first Lesson will be </a:t>
            </a:r>
            <a:r>
              <a:rPr lang="en-GB" b="1" dirty="0" smtClean="0"/>
              <a:t>‘Make equal groups activity’ </a:t>
            </a:r>
            <a:r>
              <a:rPr lang="en-GB" dirty="0"/>
              <a:t>(Autumn – week </a:t>
            </a:r>
            <a:r>
              <a:rPr lang="en-GB" dirty="0" smtClean="0"/>
              <a:t>12)</a:t>
            </a:r>
            <a:endParaRPr lang="en-GB" b="1" dirty="0"/>
          </a:p>
          <a:p>
            <a:pPr marL="0" indent="0">
              <a:buNone/>
            </a:pPr>
            <a:endParaRPr lang="en-GB" dirty="0"/>
          </a:p>
          <a:p>
            <a:pPr marL="0" indent="0">
              <a:buNone/>
            </a:pPr>
            <a:r>
              <a:rPr lang="en-GB" dirty="0" smtClean="0"/>
              <a:t>This lesson is much more interactive and requires you to get objects to complete tasks. There is an activity sheet on the website also, if you wish </a:t>
            </a:r>
            <a:r>
              <a:rPr lang="en-GB" smtClean="0"/>
              <a:t>to complete it.</a:t>
            </a:r>
            <a:endParaRPr lang="en-GB" dirty="0" smtClean="0"/>
          </a:p>
          <a:p>
            <a:pPr marL="0" indent="0">
              <a:buNone/>
            </a:pPr>
            <a:endParaRPr lang="en-GB" dirty="0" smtClean="0"/>
          </a:p>
          <a:p>
            <a:pPr marL="0" indent="0">
              <a:buNone/>
            </a:pPr>
            <a:r>
              <a:rPr lang="en-GB" dirty="0" smtClean="0"/>
              <a:t>Plus I have put additional optional work. This is based on website activities and </a:t>
            </a:r>
            <a:r>
              <a:rPr lang="en-GB" dirty="0"/>
              <a:t>KIRF (Key Instant Recall Facts) </a:t>
            </a:r>
            <a:r>
              <a:rPr lang="en-GB" dirty="0" smtClean="0"/>
              <a:t>skills.</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566</Words>
  <Application>Microsoft Office PowerPoint</Application>
  <PresentationFormat>Widescreen</PresentationFormat>
  <Paragraphs>75</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25th January</vt:lpstr>
      <vt:lpstr>Start with a story</vt:lpstr>
      <vt:lpstr> English -  Spellings  1. igh – fly high  2. The ‘Big 5’</vt:lpstr>
      <vt:lpstr> English  Grey Book – How silly!  Yellow book – Lost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38</cp:revision>
  <dcterms:created xsi:type="dcterms:W3CDTF">2021-01-06T10:35:23Z</dcterms:created>
  <dcterms:modified xsi:type="dcterms:W3CDTF">2021-01-19T14:23:25Z</dcterms:modified>
</cp:coreProperties>
</file>