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253" y="0"/>
            <a:ext cx="9253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1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634" y="0"/>
            <a:ext cx="897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21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081" y="0"/>
            <a:ext cx="9365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8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721" y="0"/>
            <a:ext cx="8612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22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852" y="0"/>
            <a:ext cx="9192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93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957" y="0"/>
            <a:ext cx="8998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3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686" y="0"/>
            <a:ext cx="91386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982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858" y="0"/>
            <a:ext cx="8932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0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288" y="0"/>
            <a:ext cx="9205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07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329" y="0"/>
            <a:ext cx="89113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17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410" y="0"/>
            <a:ext cx="9199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976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867" y="0"/>
            <a:ext cx="8840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099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10" y="0"/>
            <a:ext cx="9288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05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282" y="0"/>
            <a:ext cx="8911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50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939" y="0"/>
            <a:ext cx="93141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71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772" y="0"/>
            <a:ext cx="8844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21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230" y="0"/>
            <a:ext cx="9285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66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 write about your </a:t>
            </a:r>
            <a:r>
              <a:rPr lang="en-GB" sz="2800" smtClean="0"/>
              <a:t>favourite holiday.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18500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832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Widescreen</PresentationFormat>
  <Paragraphs>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2021-02-08T15:01:55Z</dcterms:created>
  <dcterms:modified xsi:type="dcterms:W3CDTF">2021-02-24T13:33:28Z</dcterms:modified>
</cp:coreProperties>
</file>