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1" r:id="rId15"/>
    <p:sldId id="278" r:id="rId16"/>
    <p:sldId id="279" r:id="rId17"/>
    <p:sldId id="280" r:id="rId18"/>
    <p:sldId id="281" r:id="rId19"/>
    <p:sldId id="28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C820783-6ED6-44DB-9632-FD80472B36A3}"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2AD75-868C-48CC-9F8F-D957712FC9E9}" type="slidenum">
              <a:rPr lang="en-GB" smtClean="0"/>
              <a:t>‹#›</a:t>
            </a:fld>
            <a:endParaRPr lang="en-GB"/>
          </a:p>
        </p:txBody>
      </p:sp>
    </p:spTree>
    <p:extLst>
      <p:ext uri="{BB962C8B-B14F-4D97-AF65-F5344CB8AC3E}">
        <p14:creationId xmlns:p14="http://schemas.microsoft.com/office/powerpoint/2010/main" val="96618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820783-6ED6-44DB-9632-FD80472B36A3}"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2AD75-868C-48CC-9F8F-D957712FC9E9}" type="slidenum">
              <a:rPr lang="en-GB" smtClean="0"/>
              <a:t>‹#›</a:t>
            </a:fld>
            <a:endParaRPr lang="en-GB"/>
          </a:p>
        </p:txBody>
      </p:sp>
    </p:spTree>
    <p:extLst>
      <p:ext uri="{BB962C8B-B14F-4D97-AF65-F5344CB8AC3E}">
        <p14:creationId xmlns:p14="http://schemas.microsoft.com/office/powerpoint/2010/main" val="2130809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820783-6ED6-44DB-9632-FD80472B36A3}"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2AD75-868C-48CC-9F8F-D957712FC9E9}" type="slidenum">
              <a:rPr lang="en-GB" smtClean="0"/>
              <a:t>‹#›</a:t>
            </a:fld>
            <a:endParaRPr lang="en-GB"/>
          </a:p>
        </p:txBody>
      </p:sp>
    </p:spTree>
    <p:extLst>
      <p:ext uri="{BB962C8B-B14F-4D97-AF65-F5344CB8AC3E}">
        <p14:creationId xmlns:p14="http://schemas.microsoft.com/office/powerpoint/2010/main" val="2951468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820783-6ED6-44DB-9632-FD80472B36A3}"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D2AD75-868C-48CC-9F8F-D957712FC9E9}" type="slidenum">
              <a:rPr lang="en-GB" smtClean="0"/>
              <a:t>‹#›</a:t>
            </a:fld>
            <a:endParaRPr lang="en-GB"/>
          </a:p>
        </p:txBody>
      </p:sp>
    </p:spTree>
    <p:extLst>
      <p:ext uri="{BB962C8B-B14F-4D97-AF65-F5344CB8AC3E}">
        <p14:creationId xmlns:p14="http://schemas.microsoft.com/office/powerpoint/2010/main" val="1986926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820783-6ED6-44DB-9632-FD80472B36A3}" type="datetimeFigureOut">
              <a:rPr lang="en-GB" smtClean="0"/>
              <a:t>22/01/2021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D2AD75-868C-48CC-9F8F-D957712FC9E9}" type="slidenum">
              <a:rPr lang="en-GB" smtClean="0"/>
              <a:t>‹#›</a:t>
            </a:fld>
            <a:endParaRPr lang="en-GB"/>
          </a:p>
        </p:txBody>
      </p:sp>
    </p:spTree>
    <p:extLst>
      <p:ext uri="{BB962C8B-B14F-4D97-AF65-F5344CB8AC3E}">
        <p14:creationId xmlns:p14="http://schemas.microsoft.com/office/powerpoint/2010/main" val="37911860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820783-6ED6-44DB-9632-FD80472B36A3}" type="datetimeFigureOut">
              <a:rPr lang="en-GB" smtClean="0"/>
              <a:t>22/01/2021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D2AD75-868C-48CC-9F8F-D957712FC9E9}" type="slidenum">
              <a:rPr lang="en-GB" smtClean="0"/>
              <a:t>‹#›</a:t>
            </a:fld>
            <a:endParaRPr lang="en-GB"/>
          </a:p>
        </p:txBody>
      </p:sp>
    </p:spTree>
    <p:extLst>
      <p:ext uri="{BB962C8B-B14F-4D97-AF65-F5344CB8AC3E}">
        <p14:creationId xmlns:p14="http://schemas.microsoft.com/office/powerpoint/2010/main" val="3471774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820783-6ED6-44DB-9632-FD80472B36A3}" type="datetimeFigureOut">
              <a:rPr lang="en-GB" smtClean="0"/>
              <a:t>22/01/2021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D2AD75-868C-48CC-9F8F-D957712FC9E9}" type="slidenum">
              <a:rPr lang="en-GB" smtClean="0"/>
              <a:t>‹#›</a:t>
            </a:fld>
            <a:endParaRPr lang="en-GB"/>
          </a:p>
        </p:txBody>
      </p:sp>
    </p:spTree>
    <p:extLst>
      <p:ext uri="{BB962C8B-B14F-4D97-AF65-F5344CB8AC3E}">
        <p14:creationId xmlns:p14="http://schemas.microsoft.com/office/powerpoint/2010/main" val="1744607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820783-6ED6-44DB-9632-FD80472B36A3}"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D2AD75-868C-48CC-9F8F-D957712FC9E9}" type="slidenum">
              <a:rPr lang="en-GB" smtClean="0"/>
              <a:t>‹#›</a:t>
            </a:fld>
            <a:endParaRPr lang="en-GB"/>
          </a:p>
        </p:txBody>
      </p:sp>
    </p:spTree>
    <p:extLst>
      <p:ext uri="{BB962C8B-B14F-4D97-AF65-F5344CB8AC3E}">
        <p14:creationId xmlns:p14="http://schemas.microsoft.com/office/powerpoint/2010/main" val="6233826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820783-6ED6-44DB-9632-FD80472B36A3}"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D2AD75-868C-48CC-9F8F-D957712FC9E9}" type="slidenum">
              <a:rPr lang="en-GB" smtClean="0"/>
              <a:t>‹#›</a:t>
            </a:fld>
            <a:endParaRPr lang="en-GB"/>
          </a:p>
        </p:txBody>
      </p:sp>
    </p:spTree>
    <p:extLst>
      <p:ext uri="{BB962C8B-B14F-4D97-AF65-F5344CB8AC3E}">
        <p14:creationId xmlns:p14="http://schemas.microsoft.com/office/powerpoint/2010/main" val="1317014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820783-6ED6-44DB-9632-FD80472B36A3}"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2AD75-868C-48CC-9F8F-D957712FC9E9}" type="slidenum">
              <a:rPr lang="en-GB" smtClean="0"/>
              <a:t>‹#›</a:t>
            </a:fld>
            <a:endParaRPr lang="en-GB"/>
          </a:p>
        </p:txBody>
      </p:sp>
    </p:spTree>
    <p:extLst>
      <p:ext uri="{BB962C8B-B14F-4D97-AF65-F5344CB8AC3E}">
        <p14:creationId xmlns:p14="http://schemas.microsoft.com/office/powerpoint/2010/main" val="4178679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820783-6ED6-44DB-9632-FD80472B36A3}"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2AD75-868C-48CC-9F8F-D957712FC9E9}" type="slidenum">
              <a:rPr lang="en-GB" smtClean="0"/>
              <a:t>‹#›</a:t>
            </a:fld>
            <a:endParaRPr lang="en-GB"/>
          </a:p>
        </p:txBody>
      </p:sp>
    </p:spTree>
    <p:extLst>
      <p:ext uri="{BB962C8B-B14F-4D97-AF65-F5344CB8AC3E}">
        <p14:creationId xmlns:p14="http://schemas.microsoft.com/office/powerpoint/2010/main" val="4150255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820783-6ED6-44DB-9632-FD80472B36A3}" type="datetimeFigureOut">
              <a:rPr lang="en-GB" smtClean="0"/>
              <a:t>22/01/2021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D2AD75-868C-48CC-9F8F-D957712FC9E9}" type="slidenum">
              <a:rPr lang="en-GB" smtClean="0"/>
              <a:t>‹#›</a:t>
            </a:fld>
            <a:endParaRPr lang="en-GB"/>
          </a:p>
        </p:txBody>
      </p:sp>
    </p:spTree>
    <p:extLst>
      <p:ext uri="{BB962C8B-B14F-4D97-AF65-F5344CB8AC3E}">
        <p14:creationId xmlns:p14="http://schemas.microsoft.com/office/powerpoint/2010/main" val="15332368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92076" y="0"/>
            <a:ext cx="10007847" cy="6858000"/>
          </a:xfrm>
          <a:prstGeom prst="rect">
            <a:avLst/>
          </a:prstGeom>
        </p:spPr>
      </p:pic>
    </p:spTree>
    <p:extLst>
      <p:ext uri="{BB962C8B-B14F-4D97-AF65-F5344CB8AC3E}">
        <p14:creationId xmlns:p14="http://schemas.microsoft.com/office/powerpoint/2010/main" val="1690940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13236" y="0"/>
            <a:ext cx="10365527" cy="6858000"/>
          </a:xfrm>
          <a:prstGeom prst="rect">
            <a:avLst/>
          </a:prstGeom>
        </p:spPr>
      </p:pic>
    </p:spTree>
    <p:extLst>
      <p:ext uri="{BB962C8B-B14F-4D97-AF65-F5344CB8AC3E}">
        <p14:creationId xmlns:p14="http://schemas.microsoft.com/office/powerpoint/2010/main" val="1203738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08872" y="0"/>
            <a:ext cx="10774255" cy="6858000"/>
          </a:xfrm>
          <a:prstGeom prst="rect">
            <a:avLst/>
          </a:prstGeom>
        </p:spPr>
      </p:pic>
    </p:spTree>
    <p:extLst>
      <p:ext uri="{BB962C8B-B14F-4D97-AF65-F5344CB8AC3E}">
        <p14:creationId xmlns:p14="http://schemas.microsoft.com/office/powerpoint/2010/main" val="8064560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25483" y="0"/>
            <a:ext cx="10941033" cy="6858000"/>
          </a:xfrm>
          <a:prstGeom prst="rect">
            <a:avLst/>
          </a:prstGeom>
        </p:spPr>
      </p:pic>
    </p:spTree>
    <p:extLst>
      <p:ext uri="{BB962C8B-B14F-4D97-AF65-F5344CB8AC3E}">
        <p14:creationId xmlns:p14="http://schemas.microsoft.com/office/powerpoint/2010/main" val="714668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08877" y="0"/>
            <a:ext cx="10574246" cy="6858000"/>
          </a:xfrm>
          <a:prstGeom prst="rect">
            <a:avLst/>
          </a:prstGeom>
        </p:spPr>
      </p:pic>
    </p:spTree>
    <p:extLst>
      <p:ext uri="{BB962C8B-B14F-4D97-AF65-F5344CB8AC3E}">
        <p14:creationId xmlns:p14="http://schemas.microsoft.com/office/powerpoint/2010/main" val="3368777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00699" y="0"/>
            <a:ext cx="10190602" cy="6858000"/>
          </a:xfrm>
          <a:prstGeom prst="rect">
            <a:avLst/>
          </a:prstGeom>
        </p:spPr>
      </p:pic>
    </p:spTree>
    <p:extLst>
      <p:ext uri="{BB962C8B-B14F-4D97-AF65-F5344CB8AC3E}">
        <p14:creationId xmlns:p14="http://schemas.microsoft.com/office/powerpoint/2010/main" val="1661343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6168" y="0"/>
            <a:ext cx="10539663" cy="6858000"/>
          </a:xfrm>
          <a:prstGeom prst="rect">
            <a:avLst/>
          </a:prstGeom>
        </p:spPr>
      </p:pic>
    </p:spTree>
    <p:extLst>
      <p:ext uri="{BB962C8B-B14F-4D97-AF65-F5344CB8AC3E}">
        <p14:creationId xmlns:p14="http://schemas.microsoft.com/office/powerpoint/2010/main" val="20360015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53090" y="0"/>
            <a:ext cx="10085820" cy="6858000"/>
          </a:xfrm>
          <a:prstGeom prst="rect">
            <a:avLst/>
          </a:prstGeom>
        </p:spPr>
      </p:pic>
    </p:spTree>
    <p:extLst>
      <p:ext uri="{BB962C8B-B14F-4D97-AF65-F5344CB8AC3E}">
        <p14:creationId xmlns:p14="http://schemas.microsoft.com/office/powerpoint/2010/main" val="36338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66393" y="0"/>
            <a:ext cx="11059214" cy="6858000"/>
          </a:xfrm>
          <a:prstGeom prst="rect">
            <a:avLst/>
          </a:prstGeom>
        </p:spPr>
      </p:pic>
    </p:spTree>
    <p:extLst>
      <p:ext uri="{BB962C8B-B14F-4D97-AF65-F5344CB8AC3E}">
        <p14:creationId xmlns:p14="http://schemas.microsoft.com/office/powerpoint/2010/main" val="3717111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58247" y="0"/>
            <a:ext cx="10475505" cy="6858000"/>
          </a:xfrm>
          <a:prstGeom prst="rect">
            <a:avLst/>
          </a:prstGeom>
        </p:spPr>
      </p:pic>
    </p:spTree>
    <p:extLst>
      <p:ext uri="{BB962C8B-B14F-4D97-AF65-F5344CB8AC3E}">
        <p14:creationId xmlns:p14="http://schemas.microsoft.com/office/powerpoint/2010/main" val="3819540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33717" y="0"/>
            <a:ext cx="10524565" cy="6858000"/>
          </a:xfrm>
          <a:prstGeom prst="rect">
            <a:avLst/>
          </a:prstGeom>
        </p:spPr>
      </p:pic>
    </p:spTree>
    <p:extLst>
      <p:ext uri="{BB962C8B-B14F-4D97-AF65-F5344CB8AC3E}">
        <p14:creationId xmlns:p14="http://schemas.microsoft.com/office/powerpoint/2010/main" val="39646515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22301" y="0"/>
            <a:ext cx="10147397" cy="6858000"/>
          </a:xfrm>
          <a:prstGeom prst="rect">
            <a:avLst/>
          </a:prstGeom>
        </p:spPr>
      </p:pic>
    </p:spTree>
    <p:extLst>
      <p:ext uri="{BB962C8B-B14F-4D97-AF65-F5344CB8AC3E}">
        <p14:creationId xmlns:p14="http://schemas.microsoft.com/office/powerpoint/2010/main" val="3092623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5245" y="0"/>
            <a:ext cx="10761509" cy="6858000"/>
          </a:xfrm>
          <a:prstGeom prst="rect">
            <a:avLst/>
          </a:prstGeom>
        </p:spPr>
      </p:pic>
    </p:spTree>
    <p:extLst>
      <p:ext uri="{BB962C8B-B14F-4D97-AF65-F5344CB8AC3E}">
        <p14:creationId xmlns:p14="http://schemas.microsoft.com/office/powerpoint/2010/main" val="2322073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33627" y="0"/>
            <a:ext cx="10724745" cy="6858000"/>
          </a:xfrm>
          <a:prstGeom prst="rect">
            <a:avLst/>
          </a:prstGeom>
        </p:spPr>
      </p:pic>
    </p:spTree>
    <p:extLst>
      <p:ext uri="{BB962C8B-B14F-4D97-AF65-F5344CB8AC3E}">
        <p14:creationId xmlns:p14="http://schemas.microsoft.com/office/powerpoint/2010/main" val="9302134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908215"/>
          </a:xfrm>
          <a:prstGeom prst="rect">
            <a:avLst/>
          </a:prstGeom>
          <a:noFill/>
        </p:spPr>
        <p:txBody>
          <a:bodyPr wrap="square" rtlCol="0">
            <a:spAutoFit/>
          </a:bodyPr>
          <a:lstStyle/>
          <a:p>
            <a:endParaRPr lang="en-GB" u="sng" dirty="0"/>
          </a:p>
          <a:p>
            <a:r>
              <a:rPr lang="en-GB" sz="2800"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4" name="Recorded Sound">
            <a:hlinkClick r:id="" action="ppaction://media"/>
            <a:extLst>
              <a:ext uri="{FF2B5EF4-FFF2-40B4-BE49-F238E27FC236}">
                <a16:creationId xmlns:a16="http://schemas.microsoft.com/office/drawing/2014/main" id="{193DF7BF-FC16-4D39-9AB0-DF140AA06BD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009322" y="2855843"/>
            <a:ext cx="609600" cy="609600"/>
          </a:xfrm>
          <a:prstGeom prst="rect">
            <a:avLst/>
          </a:prstGeom>
        </p:spPr>
      </p:pic>
    </p:spTree>
    <p:extLst>
      <p:ext uri="{BB962C8B-B14F-4D97-AF65-F5344CB8AC3E}">
        <p14:creationId xmlns:p14="http://schemas.microsoft.com/office/powerpoint/2010/main" val="4245693460"/>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First, she came to a farmhouse with grass growing on the roof.</a:t>
            </a:r>
          </a:p>
        </p:txBody>
      </p:sp>
    </p:spTree>
    <p:extLst>
      <p:ext uri="{BB962C8B-B14F-4D97-AF65-F5344CB8AC3E}">
        <p14:creationId xmlns:p14="http://schemas.microsoft.com/office/powerpoint/2010/main" val="37961919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631216"/>
          </a:xfrm>
          <a:prstGeom prst="rect">
            <a:avLst/>
          </a:prstGeom>
          <a:noFill/>
        </p:spPr>
        <p:txBody>
          <a:bodyPr wrap="square" rtlCol="0">
            <a:spAutoFit/>
          </a:bodyPr>
          <a:lstStyle/>
          <a:p>
            <a:endParaRPr lang="en-GB" u="sng" dirty="0"/>
          </a:p>
          <a:p>
            <a:r>
              <a:rPr lang="en-GB" sz="2800"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5" name="Recorded Sound">
            <a:hlinkClick r:id="" action="ppaction://media"/>
            <a:extLst>
              <a:ext uri="{FF2B5EF4-FFF2-40B4-BE49-F238E27FC236}">
                <a16:creationId xmlns:a16="http://schemas.microsoft.com/office/drawing/2014/main" id="{14E923D0-59B2-479E-954D-3ED255E3681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281687211"/>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She was helping Howard’s mother make cauliflower cheese.</a:t>
            </a:r>
          </a:p>
        </p:txBody>
      </p:sp>
    </p:spTree>
    <p:extLst>
      <p:ext uri="{BB962C8B-B14F-4D97-AF65-F5344CB8AC3E}">
        <p14:creationId xmlns:p14="http://schemas.microsoft.com/office/powerpoint/2010/main" val="3754880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8307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186</Words>
  <Application>Microsoft Office PowerPoint</Application>
  <PresentationFormat>Widescreen</PresentationFormat>
  <Paragraphs>12</Paragraphs>
  <Slides>19</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4</cp:revision>
  <dcterms:created xsi:type="dcterms:W3CDTF">2021-01-18T14:48:31Z</dcterms:created>
  <dcterms:modified xsi:type="dcterms:W3CDTF">2021-01-22T09:53:28Z</dcterms:modified>
</cp:coreProperties>
</file>