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C424-DC61-4C92-97E3-435E96296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B35820-1A5D-4B18-9928-E73331D0B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6978F-99BA-48CD-A3FE-11BEECE6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C78FF-533E-4E78-ADD9-CB7B9653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10B8F-6D07-48C1-92F7-16A39DD4D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6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B78DC-459D-4FB2-976A-7612D538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FCD85-A52F-440E-ACC3-7F7083E24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1D8F1-2E46-41C4-A986-E9BD2868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6EEC8-5A27-424E-838F-B3AED46D3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17660-F0A2-4A95-89C4-E74897D5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04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542F-FB59-4AED-B209-93257801F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30C20-BDEF-4FA2-AA3C-E3FF3B03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B9F0-4A4C-433B-87F5-EE9C8180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5092A-881B-4884-ACCC-830391131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574B9-2D59-4B07-9CFA-1BEF6D1A2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4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46B6C-4461-46DF-A3CB-E1B6C5E96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51CF4-1A2A-4801-8C1E-DEB436B66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B72B0B-6ECE-409B-9DBA-5044B9E47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4CB92-DED7-4BB7-A42E-88A0EF2B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2E1C7-9CC0-46FD-BC09-111135B98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C0766-B539-461C-BFD9-2A6EE73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91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CE01-15D2-42E9-B7C5-B262B75E1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2185E2-5E9B-4C11-9B08-51DB5A91A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5733E9-FBDE-430A-B69F-0120AB69F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8ABD46-6067-43C4-86C3-7CDDC473CE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366AB-B0C6-4745-8771-AA135C432F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A32E9D-F1A7-464F-A213-AC454821D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2BA62B-D69F-4551-A7A4-B0D2F1CDC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629C7-B1CA-44A4-808B-F7A572C8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3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2EB6-BB53-4BAB-BE69-AEC4B59D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29D678-04DF-4E96-AB12-FFFE7D6B3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0FFA8-2965-4E56-B14D-FF13A7782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637CFC-A10A-4AE5-8F1D-E23A07C2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6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7D535F-9351-4F98-B3D3-70B876CC7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67320C-645A-408B-A34D-FC3905BFC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76B391-922B-45C3-8685-F833CCC7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40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7F9AF-B014-4823-AF11-3004FFA84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E19C8-072E-44E8-B35E-037E2993D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1997E-5342-439F-B61B-A70B525EA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140DE1-87DB-4B82-9956-85FE7EDF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E64B5-FF1C-4248-9255-334F1DA6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9691C3-79FD-4EDB-BEE5-B3774C5F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13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87F4-1CA7-40C3-A10A-91EE4563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AE3FAC-B93A-40C9-9028-01BEB5BC59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A71EF6-9C11-4087-9E32-E3387494D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A38E9-082C-4B81-8402-1B11C6271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26B66-4BD3-4874-8CAA-A31B61555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DCEDF-1CC7-4067-B828-A031546F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47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F0797-B4CD-4DD2-BFB9-1A700545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8933DA-374F-4375-ACC7-9C0703DA4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BBA5C-C62F-4F8E-802A-92B3D491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685AF-B2CB-4EB1-A26F-9C84943BB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6BA6-0A10-4867-8D47-80B471D67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74940C-FBE5-45B6-A50C-9A47A6149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6227D-3ECB-405F-8DA5-E2BCCD243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2B8B0-1EDE-4E27-82B5-53C47341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ACBA8-6AD7-4B12-B815-465761E8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D837B-D12D-49F2-B62A-DB21B518D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2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CD434C-1CB7-48B1-8839-41975FC1C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98577-4259-40BB-80A0-69C2752D0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7387E-6769-4EB6-8CAF-144CB0B2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2121D-E2DA-4EA7-9DA8-1144D46521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99B92-C08D-4007-A2C6-44ACE35A7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18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7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8ADA1-2F64-4513-B68A-65BC20CE2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1483" y="411892"/>
            <a:ext cx="9144000" cy="1275492"/>
          </a:xfrm>
        </p:spPr>
        <p:txBody>
          <a:bodyPr/>
          <a:lstStyle/>
          <a:p>
            <a:r>
              <a:rPr lang="en-GB" dirty="0"/>
              <a:t>The Big 5 Quiz!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6497" y="2316891"/>
            <a:ext cx="4293973" cy="4293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095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is the chance for us to quiz you on ‘The Big 5’</a:t>
            </a:r>
          </a:p>
          <a:p>
            <a:r>
              <a:rPr lang="en-GB" sz="3600" dirty="0"/>
              <a:t>(click on the button to hear the spelling)</a:t>
            </a:r>
          </a:p>
          <a:p>
            <a:r>
              <a:rPr lang="en-GB" sz="4800" dirty="0"/>
              <a:t>    </a:t>
            </a:r>
          </a:p>
          <a:p>
            <a:r>
              <a:rPr lang="en-GB" sz="4800" dirty="0"/>
              <a:t>    1.</a:t>
            </a:r>
          </a:p>
          <a:p>
            <a:r>
              <a:rPr lang="en-GB" sz="4800" dirty="0"/>
              <a:t>    2</a:t>
            </a:r>
            <a:r>
              <a:rPr lang="en-US" sz="4800" dirty="0"/>
              <a:t>.</a:t>
            </a:r>
          </a:p>
          <a:p>
            <a:r>
              <a:rPr lang="en-GB" sz="4800" dirty="0"/>
              <a:t>    3</a:t>
            </a:r>
            <a:r>
              <a:rPr lang="en-US" sz="4800" dirty="0"/>
              <a:t>.</a:t>
            </a:r>
          </a:p>
          <a:p>
            <a:r>
              <a:rPr lang="en-GB" sz="4800" dirty="0"/>
              <a:t>    4</a:t>
            </a:r>
            <a:r>
              <a:rPr lang="en-US" sz="4800" dirty="0"/>
              <a:t>.</a:t>
            </a:r>
          </a:p>
          <a:p>
            <a:r>
              <a:rPr lang="en-GB" sz="4800" dirty="0"/>
              <a:t>    5</a:t>
            </a:r>
            <a:r>
              <a:rPr lang="en-US" sz="4800" dirty="0"/>
              <a:t>.</a:t>
            </a:r>
            <a:endParaRPr lang="en-GB" sz="4800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3974ADC-5BF7-4E6F-9413-52A632CBB1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49288" y="2175873"/>
            <a:ext cx="609600" cy="6096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09D32E9-EB4F-4D39-9E6A-473A84C64DF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49288" y="2934462"/>
            <a:ext cx="609600" cy="6096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9CE9D13-685B-4F21-9467-22909192D1F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49288" y="3618738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22E7835-B5A4-43CF-B037-4465204F2C4C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49288" y="4361056"/>
            <a:ext cx="609600" cy="60960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C0595EE-28BA-4476-97DA-553D28745A20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49288" y="51391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4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94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921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7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069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How many did you get right?</a:t>
            </a:r>
          </a:p>
          <a:p>
            <a:endParaRPr lang="en-GB" sz="4800" dirty="0"/>
          </a:p>
          <a:p>
            <a:r>
              <a:rPr lang="en-GB" sz="4800" dirty="0"/>
              <a:t>    1. come</a:t>
            </a:r>
          </a:p>
          <a:p>
            <a:r>
              <a:rPr lang="en-GB" sz="4800" dirty="0"/>
              <a:t>    2</a:t>
            </a:r>
            <a:r>
              <a:rPr lang="en-US" sz="4800" dirty="0"/>
              <a:t>. school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3</a:t>
            </a:r>
            <a:r>
              <a:rPr lang="en-US" sz="4800" dirty="0"/>
              <a:t>. our</a:t>
            </a:r>
          </a:p>
          <a:p>
            <a:r>
              <a:rPr lang="en-US" sz="4800" dirty="0"/>
              <a:t>    </a:t>
            </a:r>
            <a:r>
              <a:rPr lang="en-GB" sz="4800" dirty="0"/>
              <a:t>4</a:t>
            </a:r>
            <a:r>
              <a:rPr lang="en-US" sz="4800" dirty="0"/>
              <a:t>. where</a:t>
            </a:r>
          </a:p>
          <a:p>
            <a:r>
              <a:rPr lang="en-US" sz="4800" dirty="0"/>
              <a:t>    </a:t>
            </a:r>
            <a:r>
              <a:rPr lang="en-GB" sz="4800" dirty="0"/>
              <a:t>5</a:t>
            </a:r>
            <a:r>
              <a:rPr lang="en-US" sz="4800" dirty="0"/>
              <a:t>. said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0353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73</Words>
  <Application>Microsoft Office PowerPoint</Application>
  <PresentationFormat>Widescreen</PresentationFormat>
  <Paragraphs>16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The Big 5 Quiz!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Quiz!</dc:title>
  <dc:creator>Steve Powell</dc:creator>
  <cp:lastModifiedBy>Steve Powell</cp:lastModifiedBy>
  <cp:revision>7</cp:revision>
  <dcterms:created xsi:type="dcterms:W3CDTF">2021-01-05T15:37:27Z</dcterms:created>
  <dcterms:modified xsi:type="dcterms:W3CDTF">2021-01-13T11:55:36Z</dcterms:modified>
</cp:coreProperties>
</file>