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84" r:id="rId4"/>
    <p:sldId id="269" r:id="rId5"/>
    <p:sldId id="257" r:id="rId6"/>
    <p:sldId id="278" r:id="rId7"/>
    <p:sldId id="271" r:id="rId8"/>
    <p:sldId id="279" r:id="rId9"/>
    <p:sldId id="281" r:id="rId10"/>
    <p:sldId id="270" r:id="rId11"/>
    <p:sldId id="276" r:id="rId12"/>
    <p:sldId id="283" r:id="rId13"/>
    <p:sldId id="275" r:id="rId14"/>
    <p:sldId id="277" r:id="rId15"/>
    <p:sldId id="26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1/17/2021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maths.com/homelearning/year-3/week-11-number-multiplication-division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lay.ttrockstars.com/auth/school/student/78867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clips/zrn34wx" TargetMode="External"/><Relationship Id="rId2" Type="http://schemas.openxmlformats.org/officeDocument/2006/relationships/hyperlink" Target="https://www.bbc.co.uk/teach/class-clips-video/religious-education-ks2-my-life-my-religion-the-quran/z4p8mfr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hyperlink" Target="https://www.bbc.co.uk/bitesize/clips/z6d2hyc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112332"/>
              </p:ext>
            </p:extLst>
          </p:nvPr>
        </p:nvGraphicFramePr>
        <p:xfrm>
          <a:off x="500136" y="475349"/>
          <a:ext cx="10217427" cy="52927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32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249830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225969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379305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White Rose </a:t>
                      </a:r>
                    </a:p>
                    <a:p>
                      <a:r>
                        <a:rPr lang="en-GB" sz="2000" dirty="0"/>
                        <a:t>Year 3 Autumn Block</a:t>
                      </a:r>
                    </a:p>
                    <a:p>
                      <a:r>
                        <a:rPr lang="en-GB" sz="2000" dirty="0"/>
                        <a:t>Multiplication and Division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The 3 Times Table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White Rose Teaching Video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Related worksheets in today’s folder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National Curriculum 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‘circle’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Worksheet is in the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 Comprehension</a:t>
                      </a:r>
                    </a:p>
                    <a:p>
                      <a:endParaRPr lang="en-US" sz="2000" dirty="0"/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/>
                        <a:t>Mrs</a:t>
                      </a:r>
                      <a:r>
                        <a:rPr lang="en-US" dirty="0"/>
                        <a:t> Twit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Text and questions in today’s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Islam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Qur’an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Video link to watch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Sentences to complete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dirty="0"/>
                        <a:t>Write your name in Arabic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710725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/>
                        <a:t>Rev Julie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link can be found in the</a:t>
                      </a:r>
                    </a:p>
                    <a:p>
                      <a:r>
                        <a:rPr lang="en-US" dirty="0"/>
                        <a:t>Whole School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 b="1" dirty="0"/>
              <a:t>Monday     18th   January 2021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903249" y="1706138"/>
            <a:ext cx="3313277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                                  </a:t>
            </a:r>
            <a:r>
              <a:rPr lang="en-US" sz="3300" b="1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Maths</a:t>
            </a: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3 Times Table</a:t>
            </a:r>
            <a:endParaRPr lang="en-US" sz="33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3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200" dirty="0"/>
              <a:t>Follow this link to the White Rose website to watch the video clip and pause to complete the activities. Have paper, a pencil and rubber ready to jot down your answers.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GB" sz="2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  You will find related worksheets in the math’s folder on the Kingsland Website.   </a:t>
            </a:r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276C36-A5B1-4057-B092-718D582E37BC}"/>
              </a:ext>
            </a:extLst>
          </p:cNvPr>
          <p:cNvSpPr txBox="1"/>
          <p:nvPr/>
        </p:nvSpPr>
        <p:spPr>
          <a:xfrm>
            <a:off x="4404257" y="3756705"/>
            <a:ext cx="7142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https://whiterosemaths.com/homelearning/year-3/week-11-number-multiplication-division/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8977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2E7A82-59F2-4BAE-B09E-8AC0C3987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6072"/>
            <a:ext cx="12192000" cy="43519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FFBD5C0-2E29-4FC7-9040-BB374A8BFBCE}"/>
              </a:ext>
            </a:extLst>
          </p:cNvPr>
          <p:cNvSpPr txBox="1"/>
          <p:nvPr/>
        </p:nvSpPr>
        <p:spPr>
          <a:xfrm>
            <a:off x="4572000" y="180372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Times Tables Rock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276C93D-EE1A-442F-801C-B0F718D1CEC3}"/>
              </a:ext>
            </a:extLst>
          </p:cNvPr>
          <p:cNvSpPr txBox="1"/>
          <p:nvPr/>
        </p:nvSpPr>
        <p:spPr>
          <a:xfrm>
            <a:off x="475013" y="665018"/>
            <a:ext cx="11139055" cy="3693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Login using the username and password sent to you on your email. There is an explanation sheet in the Year 3 Folder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C31363-51C1-4B14-8D6E-0D3D24978D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7590" y="1254525"/>
            <a:ext cx="10236820" cy="125154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9819A2-9B48-4772-A669-59C3297D4AA2}"/>
              </a:ext>
            </a:extLst>
          </p:cNvPr>
          <p:cNvSpPr txBox="1"/>
          <p:nvPr/>
        </p:nvSpPr>
        <p:spPr>
          <a:xfrm>
            <a:off x="3061588" y="2503120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https://play.ttrockstars.com/auth/school/student/78867</a:t>
            </a:r>
            <a:endParaRPr lang="en-GB" dirty="0"/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348A52F0-1617-4F89-93D3-B0662B569212}"/>
              </a:ext>
            </a:extLst>
          </p:cNvPr>
          <p:cNvSpPr/>
          <p:nvPr/>
        </p:nvSpPr>
        <p:spPr>
          <a:xfrm rot="1775779">
            <a:off x="412595" y="1404005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7369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22F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1B667FC-0E8E-4CA3-ABF3-7EACDD022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77012" y="409575"/>
            <a:ext cx="11137056" cy="6038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CDA1A2E9-63FE-408D-A803-8E306ECAB4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13970" y="450221"/>
            <a:ext cx="6715972" cy="3918123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B4D86-31A0-4090-9D17-11C35C2A523E}"/>
              </a:ext>
            </a:extLst>
          </p:cNvPr>
          <p:cNvSpPr txBox="1"/>
          <p:nvPr/>
        </p:nvSpPr>
        <p:spPr>
          <a:xfrm>
            <a:off x="5541264" y="1111086"/>
            <a:ext cx="5626099" cy="26238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Comprehension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E9F90C-C163-435B-9A68-D15C92D1CF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09112" y="4521269"/>
            <a:ext cx="4442445" cy="1886509"/>
          </a:xfrm>
          <a:prstGeom prst="rect">
            <a:avLst/>
          </a:prstGeom>
          <a:solidFill>
            <a:srgbClr val="7F7F7F">
              <a:alpha val="2000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882A9F-F4E9-4E23-8F0B-20B5DF42E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14487" y="4521270"/>
            <a:ext cx="2115455" cy="1890204"/>
          </a:xfrm>
          <a:prstGeom prst="rect">
            <a:avLst/>
          </a:prstGeom>
          <a:solidFill>
            <a:srgbClr val="4D5742">
              <a:alpha val="95000"/>
            </a:srgbClr>
          </a:solidFill>
          <a:ln w="25400">
            <a:solidFill>
              <a:srgbClr val="4D5742">
                <a:alpha val="9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9FA4BD7-9435-4C3D-8BCD-A6C71855A742}"/>
              </a:ext>
            </a:extLst>
          </p:cNvPr>
          <p:cNvSpPr txBox="1"/>
          <p:nvPr/>
        </p:nvSpPr>
        <p:spPr>
          <a:xfrm>
            <a:off x="5301855" y="4770120"/>
            <a:ext cx="387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Ask an adult to help you with the reading if you are not feeling confident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D3C4B6-4D5C-42FF-ABA9-9491A2450790}"/>
              </a:ext>
            </a:extLst>
          </p:cNvPr>
          <p:cNvSpPr txBox="1"/>
          <p:nvPr/>
        </p:nvSpPr>
        <p:spPr>
          <a:xfrm>
            <a:off x="9768840" y="4770120"/>
            <a:ext cx="184404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 can use paper or an exercise book instead of printing sheets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B6DE3C-79FA-458D-BBFF-2DF198A1F7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06" y="450221"/>
            <a:ext cx="3702077" cy="257798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5A8BB81-D216-473E-BF09-EA18159B0C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637" y="3222702"/>
            <a:ext cx="2212573" cy="318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0880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17021F0-769E-495B-9187-161430D0B4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424" y="480060"/>
            <a:ext cx="7909256" cy="5897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22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9B0037-720E-4F2A-917D-CBC72B0A8EF3}"/>
              </a:ext>
            </a:extLst>
          </p:cNvPr>
          <p:cNvSpPr txBox="1"/>
          <p:nvPr/>
        </p:nvSpPr>
        <p:spPr>
          <a:xfrm>
            <a:off x="691376" y="713678"/>
            <a:ext cx="6110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D333C05-573C-4E73-9CDD-23C58E8A07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2779" y="713678"/>
            <a:ext cx="8245721" cy="50584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FE4B3DC-82F2-4DB8-8283-6D859A1E959A}"/>
              </a:ext>
            </a:extLst>
          </p:cNvPr>
          <p:cNvSpPr txBox="1"/>
          <p:nvPr/>
        </p:nvSpPr>
        <p:spPr>
          <a:xfrm>
            <a:off x="2715329" y="5521047"/>
            <a:ext cx="504778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Using the text. Record  3 of your own questions.</a:t>
            </a:r>
          </a:p>
        </p:txBody>
      </p:sp>
    </p:spTree>
    <p:extLst>
      <p:ext uri="{BB962C8B-B14F-4D97-AF65-F5344CB8AC3E}">
        <p14:creationId xmlns:p14="http://schemas.microsoft.com/office/powerpoint/2010/main" val="1574439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D9B0037-720E-4F2A-917D-CBC72B0A8EF3}"/>
              </a:ext>
            </a:extLst>
          </p:cNvPr>
          <p:cNvSpPr txBox="1"/>
          <p:nvPr/>
        </p:nvSpPr>
        <p:spPr>
          <a:xfrm>
            <a:off x="691376" y="713678"/>
            <a:ext cx="6110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CC041BE-B877-4BF4-95F3-AA33CA780784}"/>
              </a:ext>
            </a:extLst>
          </p:cNvPr>
          <p:cNvSpPr txBox="1"/>
          <p:nvPr/>
        </p:nvSpPr>
        <p:spPr>
          <a:xfrm>
            <a:off x="810322" y="852177"/>
            <a:ext cx="10571356" cy="46166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Answers in full sentences with detail,  capital letters, full stops and joined writing.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01FD23-44B4-4CE1-996E-A39FA6274B5E}"/>
              </a:ext>
            </a:extLst>
          </p:cNvPr>
          <p:cNvSpPr txBox="1"/>
          <p:nvPr/>
        </p:nvSpPr>
        <p:spPr>
          <a:xfrm>
            <a:off x="1996068" y="2040673"/>
            <a:ext cx="3501483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Question</a:t>
            </a:r>
          </a:p>
          <a:p>
            <a:r>
              <a:rPr lang="en-GB" dirty="0"/>
              <a:t>What grew out of Mrs Twit’s ears?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9F05D26-996E-4581-BDA5-E6D4E0831FCD}"/>
              </a:ext>
            </a:extLst>
          </p:cNvPr>
          <p:cNvSpPr txBox="1"/>
          <p:nvPr/>
        </p:nvSpPr>
        <p:spPr>
          <a:xfrm>
            <a:off x="1996068" y="3291893"/>
            <a:ext cx="3869473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Answer:</a:t>
            </a:r>
          </a:p>
          <a:p>
            <a:r>
              <a:rPr lang="en-GB" dirty="0"/>
              <a:t>Long hairs grew out of Mrs Twit’s ears .</a:t>
            </a:r>
          </a:p>
        </p:txBody>
      </p:sp>
    </p:spTree>
    <p:extLst>
      <p:ext uri="{BB962C8B-B14F-4D97-AF65-F5344CB8AC3E}">
        <p14:creationId xmlns:p14="http://schemas.microsoft.com/office/powerpoint/2010/main" val="4016845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4890ED-43CD-480D-9F05-6E5AD928C422}"/>
              </a:ext>
            </a:extLst>
          </p:cNvPr>
          <p:cNvSpPr txBox="1"/>
          <p:nvPr/>
        </p:nvSpPr>
        <p:spPr>
          <a:xfrm>
            <a:off x="838502" y="5055851"/>
            <a:ext cx="11023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https://www.bbc.co.uk/teach/class-clips-video/religious-education-ks2-my-life-my-religion-the-quran/z4p8mfr</a:t>
            </a: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908AE-B62D-4E62-9EFB-D045ADCB4526}"/>
              </a:ext>
            </a:extLst>
          </p:cNvPr>
          <p:cNvSpPr txBox="1"/>
          <p:nvPr/>
        </p:nvSpPr>
        <p:spPr>
          <a:xfrm>
            <a:off x="4300654" y="747132"/>
            <a:ext cx="2445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The </a:t>
            </a:r>
            <a:r>
              <a:rPr lang="en-GB" sz="2400" b="1" dirty="0" err="1"/>
              <a:t>Qur</a:t>
            </a:r>
            <a:r>
              <a:rPr lang="en-GB" sz="2400" b="1" dirty="0"/>
              <a:t>’ an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F4EAD71-6B24-4D3A-9871-4A743CA59236}"/>
              </a:ext>
            </a:extLst>
          </p:cNvPr>
          <p:cNvSpPr txBox="1"/>
          <p:nvPr/>
        </p:nvSpPr>
        <p:spPr>
          <a:xfrm>
            <a:off x="925552" y="4128958"/>
            <a:ext cx="96681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https://www.bbc.co.uk/bitesize/clips/zrn34wx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1081DD-4693-4917-9DCC-B99F9BCB9C30}"/>
              </a:ext>
            </a:extLst>
          </p:cNvPr>
          <p:cNvSpPr txBox="1"/>
          <p:nvPr/>
        </p:nvSpPr>
        <p:spPr>
          <a:xfrm>
            <a:off x="925552" y="3386731"/>
            <a:ext cx="4906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/>
              </a:rPr>
              <a:t>https://www.bbc.co.uk/bitesize/clips/z6d2hyc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502" y="602808"/>
            <a:ext cx="1971605" cy="158093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4CA634-2E8F-46F0-B34C-87F8C081943E}"/>
              </a:ext>
            </a:extLst>
          </p:cNvPr>
          <p:cNvSpPr txBox="1"/>
          <p:nvPr/>
        </p:nvSpPr>
        <p:spPr>
          <a:xfrm>
            <a:off x="3352800" y="1551013"/>
            <a:ext cx="7475034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Follow the links and learn about the Qur’an before doing the worksheet.</a:t>
            </a:r>
          </a:p>
        </p:txBody>
      </p:sp>
    </p:spTree>
    <p:extLst>
      <p:ext uri="{BB962C8B-B14F-4D97-AF65-F5344CB8AC3E}">
        <p14:creationId xmlns:p14="http://schemas.microsoft.com/office/powerpoint/2010/main" val="19915878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908AE-B62D-4E62-9EFB-D045ADCB4526}"/>
              </a:ext>
            </a:extLst>
          </p:cNvPr>
          <p:cNvSpPr txBox="1"/>
          <p:nvPr/>
        </p:nvSpPr>
        <p:spPr>
          <a:xfrm>
            <a:off x="4300654" y="747132"/>
            <a:ext cx="2445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/>
              <a:t>The Qur’ an</a:t>
            </a:r>
            <a:endParaRPr lang="en-GB" sz="24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462812B-6D94-4953-868A-B44ED8F99E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634" y="586001"/>
            <a:ext cx="1553394" cy="124559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B9F9393-F402-4157-8758-0A34904D3004}"/>
              </a:ext>
            </a:extLst>
          </p:cNvPr>
          <p:cNvSpPr txBox="1"/>
          <p:nvPr/>
        </p:nvSpPr>
        <p:spPr>
          <a:xfrm>
            <a:off x="2609100" y="1208797"/>
            <a:ext cx="98889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Watch the three video clips and think about why the Qur’an is important to Muslims.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Once you have finished watching and listening , complete the sentences by filling in the </a:t>
            </a:r>
          </a:p>
          <a:p>
            <a:r>
              <a:rPr lang="en-GB"/>
              <a:t> correct word from the vocabulary box. 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/>
              <a:t> Using the Arabic alphabet , write your name in Arabic 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59A1A9F-06D5-4835-8E0B-79473531F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195" y="2601444"/>
            <a:ext cx="8609610" cy="3694862"/>
          </a:xfrm>
          <a:prstGeom prst="rect">
            <a:avLst/>
          </a:prstGeom>
          <a:solidFill>
            <a:schemeClr val="bg1"/>
          </a:solidFill>
          <a:ln cmpd="sng">
            <a:solidFill>
              <a:schemeClr val="accent1">
                <a:alpha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9180792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Armenian alphabet - Wikipedia">
            <a:extLst>
              <a:ext uri="{FF2B5EF4-FFF2-40B4-BE49-F238E27FC236}">
                <a16:creationId xmlns:a16="http://schemas.microsoft.com/office/drawing/2014/main" id="{0A64A974-9475-4FB5-A5B1-104EEFE9F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233" y="339441"/>
            <a:ext cx="10899755" cy="6179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7921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828D28-8E09-41CC-8229-3070B5467A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730"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5B012D8-7F27-4758-9AC6-C889B154BD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103377" y="1100316"/>
            <a:ext cx="6858003" cy="4657347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Follow the link for Today’s Worship</a:t>
            </a: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200" b="1" dirty="0"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In the Whole School Folder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063B759-00FC-46D1-9898-8E8625268F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40187" y="2206184"/>
            <a:ext cx="6858003" cy="2445624"/>
          </a:xfrm>
          <a:prstGeom prst="rect">
            <a:avLst/>
          </a:prstGeom>
          <a:gradFill flip="none" rotWithShape="1">
            <a:gsLst>
              <a:gs pos="48000">
                <a:srgbClr val="000000">
                  <a:alpha val="24000"/>
                </a:srgbClr>
              </a:gs>
              <a:gs pos="85000">
                <a:srgbClr val="000000">
                  <a:alpha val="45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</TotalTime>
  <Words>498</Words>
  <Application>Microsoft Office PowerPoint</Application>
  <PresentationFormat>Widescreen</PresentationFormat>
  <Paragraphs>80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11</cp:revision>
  <dcterms:created xsi:type="dcterms:W3CDTF">2021-01-15T13:28:14Z</dcterms:created>
  <dcterms:modified xsi:type="dcterms:W3CDTF">2021-01-17T17:31:52Z</dcterms:modified>
</cp:coreProperties>
</file>