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437" y="0"/>
            <a:ext cx="9099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52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786" y="0"/>
            <a:ext cx="89364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15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309" y="0"/>
            <a:ext cx="9393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53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444" y="0"/>
            <a:ext cx="8723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30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729" y="0"/>
            <a:ext cx="9162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45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395" y="0"/>
            <a:ext cx="88372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2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62" y="0"/>
            <a:ext cx="9159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0" y="0"/>
            <a:ext cx="9080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2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589" y="0"/>
            <a:ext cx="9088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4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702" y="0"/>
            <a:ext cx="91545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9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39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370" y="0"/>
            <a:ext cx="9157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26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174" y="0"/>
            <a:ext cx="922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1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48" y="0"/>
            <a:ext cx="9149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95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225" y="0"/>
            <a:ext cx="9225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74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296" y="0"/>
            <a:ext cx="9047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122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63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 write </a:t>
            </a:r>
            <a:r>
              <a:rPr lang="en-GB" sz="2800" smtClean="0"/>
              <a:t>a recipe.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259980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369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2021-02-08T14:57:36Z</dcterms:created>
  <dcterms:modified xsi:type="dcterms:W3CDTF">2021-02-24T13:33:44Z</dcterms:modified>
</cp:coreProperties>
</file>