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64" r:id="rId3"/>
    <p:sldId id="257" r:id="rId4"/>
    <p:sldId id="263" r:id="rId5"/>
    <p:sldId id="260" r:id="rId6"/>
    <p:sldId id="261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42" y="-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227687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5081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hyperlink" Target="https://whiterosemaths.com/homelearning/year-3/week-10-number-multiplication-division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hyperlink" Target="mailto:teacher@kingslandengland.hereford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897D179-4998-4E0C-AD06-F54D373D36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B98722-70FA-4B3C-A2EA-532491448F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9674" y="275324"/>
            <a:ext cx="6720996" cy="643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92"/>
    </mc:Choice>
    <mc:Fallback xmlns="">
      <p:transition spd="slow" advTm="21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684420" y="385011"/>
            <a:ext cx="7447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Maths :                           Making equal groups by sharing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29389" y="1143000"/>
            <a:ext cx="11105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this link to the White Rose website to watch the video clip and pause to complete the activities. Have paper, a pencil and rubber ready to jot down your answers.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           https://whiterosemaths.com/homelearning/year-3/week-10-number-multiplication-division/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2526631" y="4053007"/>
            <a:ext cx="5582653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You will find related worksheets in the math’s folder</a:t>
            </a:r>
          </a:p>
          <a:p>
            <a:r>
              <a:rPr lang="en-GB" dirty="0"/>
              <a:t>    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E82EAB-07E2-420A-BE8A-5FFB742955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67"/>
    </mc:Choice>
    <mc:Fallback xmlns="">
      <p:transition spd="slow" advTm="69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ECD361-1C48-44C2-AD00-9C5E0C504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3757" y="383697"/>
            <a:ext cx="8865704" cy="59570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705AE31-388C-4EC1-97B2-673E4025C0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7"/>
    </mc:Choice>
    <mc:Fallback xmlns="">
      <p:transition spd="slow" advTm="23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Remember how to ‘</a:t>
            </a:r>
            <a:r>
              <a:rPr lang="en-US" altLang="ko-KR" dirty="0">
                <a:latin typeface="Double•Bubble Shadow" panose="02000500000000000000" pitchFamily="2" charset="0"/>
              </a:rPr>
              <a:t>Stretch a Sentence’</a:t>
            </a:r>
            <a:endParaRPr lang="ko-KR" altLang="en-US" dirty="0">
              <a:latin typeface="Double•Bubble Shadow" panose="0200050000000000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991544" y="2276872"/>
            <a:ext cx="8229600" cy="4320480"/>
          </a:xfrm>
        </p:spPr>
        <p:txBody>
          <a:bodyPr/>
          <a:lstStyle/>
          <a:p>
            <a:pPr algn="ctr"/>
            <a:r>
              <a:rPr lang="en-GB" altLang="ko-KR" sz="4800" dirty="0">
                <a:solidFill>
                  <a:srgbClr val="7030A0"/>
                </a:solidFill>
                <a:latin typeface="Double•Bubble Shadow" panose="02000500000000000000" pitchFamily="2" charset="0"/>
              </a:rPr>
              <a:t>Who?</a:t>
            </a:r>
          </a:p>
          <a:p>
            <a:pPr algn="ctr"/>
            <a:r>
              <a:rPr lang="en-GB" altLang="ko-KR" sz="4800" dirty="0">
                <a:solidFill>
                  <a:srgbClr val="00B050"/>
                </a:solidFill>
                <a:latin typeface="Double•Bubble Shadow" panose="02000500000000000000" pitchFamily="2" charset="0"/>
              </a:rPr>
              <a:t>What?</a:t>
            </a:r>
          </a:p>
          <a:p>
            <a:pPr algn="ctr"/>
            <a:r>
              <a:rPr lang="en-GB" altLang="ko-KR" sz="4800" dirty="0">
                <a:solidFill>
                  <a:srgbClr val="0070C0"/>
                </a:solidFill>
                <a:latin typeface="Double•Bubble Shadow" panose="02000500000000000000" pitchFamily="2" charset="0"/>
              </a:rPr>
              <a:t>When?</a:t>
            </a:r>
          </a:p>
          <a:p>
            <a:pPr algn="ctr"/>
            <a:r>
              <a:rPr lang="en-GB" altLang="ko-KR" sz="4800" dirty="0">
                <a:solidFill>
                  <a:srgbClr val="FFC000"/>
                </a:solidFill>
                <a:latin typeface="Double•Bubble Shadow" panose="02000500000000000000" pitchFamily="2" charset="0"/>
              </a:rPr>
              <a:t>Where?</a:t>
            </a:r>
          </a:p>
          <a:p>
            <a:pPr algn="ctr"/>
            <a:r>
              <a:rPr lang="en-GB" altLang="ko-KR" sz="4800" dirty="0">
                <a:solidFill>
                  <a:srgbClr val="F92FC4"/>
                </a:solidFill>
                <a:latin typeface="Double•Bubble Shadow" panose="02000500000000000000" pitchFamily="2" charset="0"/>
              </a:rPr>
              <a:t>Why?</a:t>
            </a:r>
            <a:endParaRPr lang="ko-KR" altLang="en-US" sz="4800" dirty="0">
              <a:solidFill>
                <a:srgbClr val="F92FC4"/>
              </a:solidFill>
              <a:latin typeface="Double•Bubble Shadow" panose="02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3512" y="1340769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LElementaryDots" panose="02000603000000000000" pitchFamily="2" charset="0"/>
                <a:ea typeface="LLElementaryDots" panose="02000603000000000000" pitchFamily="2" charset="0"/>
              </a:rPr>
              <a:t>We use the 5 W’s to add more detail into our sentences. You do not need to add all to the same sentence but try to add some.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84A65-563B-4D41-9FB4-421D4A0DEC39}"/>
              </a:ext>
            </a:extLst>
          </p:cNvPr>
          <p:cNvSpPr txBox="1"/>
          <p:nvPr/>
        </p:nvSpPr>
        <p:spPr>
          <a:xfrm>
            <a:off x="318977" y="6166884"/>
            <a:ext cx="11270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the folder you will find a PPT to work through and remind you how to ‘stretch a sentence’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86CAC2A-4F4A-4F86-9051-28C8F06BDB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60"/>
    </mc:Choice>
    <mc:Fallback xmlns="">
      <p:transition spd="slow" advTm="52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0BD604-8309-4C96-8343-83614D3EE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49" y="181323"/>
            <a:ext cx="9675627" cy="654908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FFEA1CE-7EDA-46ED-B5E8-6441DCD3DE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5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51"/>
    </mc:Choice>
    <mc:Fallback xmlns="">
      <p:transition spd="slow" advTm="35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22F198-F4AA-4C32-B8E8-5E2F960345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847" y="52767"/>
            <a:ext cx="9643730" cy="660321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52009BF-B0CF-4E9B-A901-267F05BDBD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0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80"/>
    </mc:Choice>
    <mc:Fallback xmlns="">
      <p:transition spd="slow" advTm="64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C827A3-5CE5-4796-93F2-79372B3A4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0698" y="652243"/>
            <a:ext cx="7208873" cy="62057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4887C0-A98D-43D9-8ACB-D2E7B76CA256}"/>
              </a:ext>
            </a:extLst>
          </p:cNvPr>
          <p:cNvSpPr txBox="1"/>
          <p:nvPr/>
        </p:nvSpPr>
        <p:spPr>
          <a:xfrm>
            <a:off x="1981200" y="159488"/>
            <a:ext cx="82296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On the School Website you will find an Autumn Pack with activities to choose from.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96DFD30-775B-428E-8064-A780C2BEA1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0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28"/>
    </mc:Choice>
    <mc:Fallback xmlns="">
      <p:transition spd="slow" advTm="38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425122D-4672-4CC3-8518-1187055EFE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73"/>
    </mc:Choice>
    <mc:Fallback xmlns="">
      <p:transition spd="slow" advTm="42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216</Words>
  <Application>Microsoft Office PowerPoint</Application>
  <PresentationFormat>Widescreen</PresentationFormat>
  <Paragraphs>33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맑은 고딕</vt:lpstr>
      <vt:lpstr>Arial</vt:lpstr>
      <vt:lpstr>Calibri</vt:lpstr>
      <vt:lpstr>Calibri Light</vt:lpstr>
      <vt:lpstr>Double•Bubble Shadow</vt:lpstr>
      <vt:lpstr>LLElementaryDots</vt:lpstr>
      <vt:lpstr>Times New Roman</vt:lpstr>
      <vt:lpstr>Office Theme</vt:lpstr>
      <vt:lpstr>PowerPoint Presentation</vt:lpstr>
      <vt:lpstr>PowerPoint Presentation</vt:lpstr>
      <vt:lpstr>PowerPoint Presentation</vt:lpstr>
      <vt:lpstr> Remember how to ‘Stretch a Sentence’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21</cp:revision>
  <dcterms:created xsi:type="dcterms:W3CDTF">2021-01-05T10:13:18Z</dcterms:created>
  <dcterms:modified xsi:type="dcterms:W3CDTF">2021-01-06T15:58:04Z</dcterms:modified>
</cp:coreProperties>
</file>