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086" y="0"/>
            <a:ext cx="10271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99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73" y="0"/>
            <a:ext cx="10764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83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96" y="0"/>
            <a:ext cx="10283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159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83" y="0"/>
            <a:ext cx="10571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21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125" y="0"/>
            <a:ext cx="10151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829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572" y="0"/>
            <a:ext cx="102748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8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82" y="0"/>
            <a:ext cx="10145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27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843" y="0"/>
            <a:ext cx="1037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22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074" y="0"/>
            <a:ext cx="10111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75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004" y="0"/>
            <a:ext cx="10207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674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65" y="0"/>
            <a:ext cx="10493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83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47" y="0"/>
            <a:ext cx="102115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37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933" y="0"/>
            <a:ext cx="10472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08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27" y="0"/>
            <a:ext cx="10675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58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692" y="0"/>
            <a:ext cx="10662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131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00" y="0"/>
            <a:ext cx="10761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185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394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</a:t>
            </a:r>
            <a:r>
              <a:rPr lang="en-GB" dirty="0" smtClean="0"/>
              <a:t>missing speech marks “”</a:t>
            </a:r>
            <a:endParaRPr lang="en-GB" dirty="0"/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err="1"/>
              <a:t>i</a:t>
            </a:r>
            <a:r>
              <a:rPr lang="en-GB" sz="4000" dirty="0"/>
              <a:t> </a:t>
            </a:r>
            <a:r>
              <a:rPr lang="en-GB" sz="4000" dirty="0" err="1"/>
              <a:t>flug</a:t>
            </a:r>
            <a:r>
              <a:rPr lang="en-GB" sz="4000" dirty="0"/>
              <a:t> bac the sheet and </a:t>
            </a:r>
            <a:r>
              <a:rPr lang="en-GB" sz="4000" dirty="0" err="1"/>
              <a:t>rusht</a:t>
            </a:r>
            <a:r>
              <a:rPr lang="en-GB" sz="4000" dirty="0"/>
              <a:t> off to the </a:t>
            </a:r>
            <a:r>
              <a:rPr lang="en-GB" sz="4000" dirty="0" err="1"/>
              <a:t>kichen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0711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I</a:t>
            </a:r>
            <a:r>
              <a:rPr lang="en-GB" sz="4000" dirty="0" smtClean="0"/>
              <a:t> flu</a:t>
            </a:r>
            <a:r>
              <a:rPr lang="en-GB" sz="4000" dirty="0" smtClean="0">
                <a:solidFill>
                  <a:srgbClr val="FF0000"/>
                </a:solidFill>
              </a:rPr>
              <a:t>n</a:t>
            </a:r>
            <a:r>
              <a:rPr lang="en-GB" sz="4000" dirty="0" smtClean="0"/>
              <a:t>g bac</a:t>
            </a:r>
            <a:r>
              <a:rPr lang="en-GB" sz="4000" dirty="0" smtClean="0">
                <a:solidFill>
                  <a:srgbClr val="FF0000"/>
                </a:solidFill>
              </a:rPr>
              <a:t>k</a:t>
            </a:r>
            <a:r>
              <a:rPr lang="en-GB" sz="4000" dirty="0" smtClean="0"/>
              <a:t> </a:t>
            </a:r>
            <a:r>
              <a:rPr lang="en-GB" sz="4000" dirty="0"/>
              <a:t>the sheet and </a:t>
            </a:r>
            <a:r>
              <a:rPr lang="en-GB" sz="4000" dirty="0" smtClean="0"/>
              <a:t>rush</a:t>
            </a:r>
            <a:r>
              <a:rPr lang="en-GB" sz="4000" dirty="0" smtClean="0">
                <a:solidFill>
                  <a:srgbClr val="FF0000"/>
                </a:solidFill>
              </a:rPr>
              <a:t>ed</a:t>
            </a:r>
            <a:r>
              <a:rPr lang="en-GB" sz="4000" dirty="0" smtClean="0"/>
              <a:t> </a:t>
            </a:r>
            <a:r>
              <a:rPr lang="en-GB" sz="4000" dirty="0"/>
              <a:t>off to the </a:t>
            </a:r>
            <a:r>
              <a:rPr lang="en-GB" sz="4000" dirty="0" smtClean="0"/>
              <a:t>ki</a:t>
            </a:r>
            <a:r>
              <a:rPr lang="en-GB" sz="4000" dirty="0" smtClean="0">
                <a:solidFill>
                  <a:srgbClr val="FF0000"/>
                </a:solidFill>
              </a:rPr>
              <a:t>t</a:t>
            </a:r>
            <a:r>
              <a:rPr lang="en-GB" sz="4000" dirty="0" smtClean="0"/>
              <a:t>chen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958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terrifying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The terrifying Gruffalo walked slowly behind the Big </a:t>
            </a:r>
            <a:r>
              <a:rPr lang="en-GB" smtClean="0"/>
              <a:t>Bad Mouse!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1076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228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224</Words>
  <Application>Microsoft Office PowerPoint</Application>
  <PresentationFormat>Widescreen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2021-02-08T14:57:36Z</dcterms:created>
  <dcterms:modified xsi:type="dcterms:W3CDTF">2021-02-24T14:18:48Z</dcterms:modified>
</cp:coreProperties>
</file>