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7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46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1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1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23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55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6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06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4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04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793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487" y="0"/>
            <a:ext cx="10055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29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6" y="0"/>
            <a:ext cx="10931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300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18" y="0"/>
            <a:ext cx="10607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7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185" y="0"/>
            <a:ext cx="11213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68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99" y="0"/>
            <a:ext cx="10635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7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542" y="0"/>
            <a:ext cx="10484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4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427" y="0"/>
            <a:ext cx="106791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76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435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10" y="0"/>
            <a:ext cx="10709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4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248" y="0"/>
            <a:ext cx="10429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08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20" y="0"/>
            <a:ext cx="10937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34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40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68" y="0"/>
            <a:ext cx="10779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31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88" y="0"/>
            <a:ext cx="10845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12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7" y="0"/>
            <a:ext cx="11065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76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08" y="0"/>
            <a:ext cx="107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78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259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</a:t>
            </a:r>
            <a:r>
              <a:rPr lang="en-GB" dirty="0" smtClean="0"/>
              <a:t>missing speech marks “”</a:t>
            </a:r>
            <a:endParaRPr lang="en-GB" dirty="0"/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I’m afraid not! hooted </a:t>
            </a:r>
            <a:r>
              <a:rPr lang="en-GB" sz="4000" dirty="0" err="1" smtClean="0"/>
              <a:t>sam</a:t>
            </a:r>
            <a:r>
              <a:rPr lang="en-GB" sz="4000" dirty="0" smtClean="0"/>
              <a:t>  “</a:t>
            </a:r>
            <a:r>
              <a:rPr lang="en-GB" sz="4000" dirty="0" err="1" smtClean="0"/>
              <a:t>i</a:t>
            </a:r>
            <a:r>
              <a:rPr lang="en-GB" sz="4000" dirty="0" smtClean="0"/>
              <a:t> bought the chains for Hallowe’en ”  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6227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“</a:t>
            </a:r>
            <a:r>
              <a:rPr lang="en-GB" sz="4000" dirty="0" smtClean="0"/>
              <a:t>I’m </a:t>
            </a:r>
            <a:r>
              <a:rPr lang="en-GB" sz="4000" dirty="0"/>
              <a:t>afraid not</a:t>
            </a:r>
            <a:r>
              <a:rPr lang="en-GB" sz="4000" dirty="0" smtClean="0"/>
              <a:t>!</a:t>
            </a:r>
            <a:r>
              <a:rPr lang="en-GB" sz="4000" dirty="0" smtClean="0">
                <a:solidFill>
                  <a:srgbClr val="FF0000"/>
                </a:solidFill>
              </a:rPr>
              <a:t>”</a:t>
            </a:r>
            <a:r>
              <a:rPr lang="en-GB" sz="4000" dirty="0" smtClean="0"/>
              <a:t> hooted </a:t>
            </a:r>
            <a:r>
              <a:rPr lang="en-GB" sz="4000" dirty="0" smtClean="0">
                <a:solidFill>
                  <a:srgbClr val="FF0000"/>
                </a:solidFill>
              </a:rPr>
              <a:t>S</a:t>
            </a:r>
            <a:r>
              <a:rPr lang="en-GB" sz="4000" dirty="0" smtClean="0"/>
              <a:t>am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“</a:t>
            </a:r>
            <a:r>
              <a:rPr lang="en-GB" sz="4000" dirty="0" smtClean="0">
                <a:solidFill>
                  <a:srgbClr val="FF0000"/>
                </a:solidFill>
              </a:rPr>
              <a:t>I</a:t>
            </a:r>
            <a:r>
              <a:rPr lang="en-GB" sz="4000" dirty="0" smtClean="0"/>
              <a:t> </a:t>
            </a:r>
            <a:r>
              <a:rPr lang="en-GB" sz="4000" dirty="0"/>
              <a:t>bought the chains for </a:t>
            </a:r>
            <a:r>
              <a:rPr lang="en-GB" sz="4000" dirty="0" smtClean="0"/>
              <a:t>Hallowe’en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” 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0527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disgusting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What a disgusting idea, I will not go swimming in the foul murky pond.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551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923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236</Words>
  <Application>Microsoft Office PowerPoint</Application>
  <PresentationFormat>Widescreen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2021-02-02T11:25:22Z</dcterms:created>
  <dcterms:modified xsi:type="dcterms:W3CDTF">2021-02-02T13:27:09Z</dcterms:modified>
</cp:coreProperties>
</file>