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368" autoAdjust="0"/>
    <p:restoredTop sz="94660"/>
  </p:normalViewPr>
  <p:slideViewPr>
    <p:cSldViewPr snapToGrid="0">
      <p:cViewPr varScale="1">
        <p:scale>
          <a:sx n="116" d="100"/>
          <a:sy n="116" d="100"/>
        </p:scale>
        <p:origin x="94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week-1-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dirty="0"/>
              <a:t>Monday </a:t>
            </a:r>
            <a:r>
              <a:rPr lang="en-GB" dirty="0" smtClean="0"/>
              <a:t>1</a:t>
            </a:r>
            <a:r>
              <a:rPr lang="en-GB" baseline="30000" dirty="0" smtClean="0"/>
              <a:t>st</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a:t/>
            </a:r>
            <a:br>
              <a:rPr lang="en-GB" b="1" dirty="0"/>
            </a:br>
            <a:r>
              <a:rPr lang="en-GB" b="1" dirty="0"/>
              <a:t>English -  Spellings</a:t>
            </a:r>
            <a:br>
              <a:rPr lang="en-GB" b="1" dirty="0"/>
            </a:br>
            <a:r>
              <a:rPr lang="en-GB" dirty="0"/>
              <a:t/>
            </a:r>
            <a:br>
              <a:rPr lang="en-GB" dirty="0"/>
            </a:br>
            <a:r>
              <a:rPr lang="en-GB" dirty="0"/>
              <a:t>1. </a:t>
            </a:r>
            <a:r>
              <a:rPr lang="en-GB" dirty="0" smtClean="0"/>
              <a:t>ow </a:t>
            </a:r>
            <a:r>
              <a:rPr lang="en-GB" dirty="0"/>
              <a:t>– </a:t>
            </a:r>
            <a:r>
              <a:rPr lang="en-GB" dirty="0" smtClean="0"/>
              <a:t>blow the snow</a:t>
            </a:r>
            <a:r>
              <a:rPr lang="en-GB" dirty="0"/>
              <a:t/>
            </a:r>
            <a:br>
              <a:rPr lang="en-GB" dirty="0"/>
            </a:br>
            <a:r>
              <a:rPr lang="en-GB" dirty="0"/>
              <a:t/>
            </a: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a:t>
            </a:r>
            <a:r>
              <a:rPr lang="en-GB"/>
              <a:t>the PowerPoint </a:t>
            </a:r>
            <a:r>
              <a:rPr lang="en-GB" dirty="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a:t/>
            </a:r>
            <a:br>
              <a:rPr lang="en-GB" sz="3200" b="1" dirty="0"/>
            </a:br>
            <a:r>
              <a:rPr lang="en-GB" sz="3200" b="1" u="sng" dirty="0"/>
              <a:t>English</a:t>
            </a:r>
            <a:r>
              <a:rPr lang="en-GB" sz="3200" b="1" dirty="0"/>
              <a:t/>
            </a:r>
            <a:br>
              <a:rPr lang="en-GB" sz="3200" b="1" dirty="0"/>
            </a:br>
            <a:r>
              <a:rPr lang="en-GB" sz="3200" b="1" dirty="0"/>
              <a:t/>
            </a:r>
            <a:br>
              <a:rPr lang="en-GB" sz="3200" b="1" dirty="0"/>
            </a:br>
            <a:r>
              <a:rPr lang="en-GB" sz="3200" b="1" dirty="0"/>
              <a:t>Grey Book </a:t>
            </a:r>
            <a:r>
              <a:rPr lang="en-GB" sz="3200" b="1" dirty="0" smtClean="0"/>
              <a:t>– A job for Jordan</a:t>
            </a:r>
            <a:r>
              <a:rPr lang="en-GB" sz="3200" b="1" dirty="0"/>
              <a:t/>
            </a:r>
            <a:br>
              <a:rPr lang="en-GB" sz="3200" b="1" dirty="0"/>
            </a:br>
            <a:r>
              <a:rPr lang="en-GB" sz="3200" b="1" dirty="0"/>
              <a:t/>
            </a:r>
            <a:br>
              <a:rPr lang="en-GB" sz="3200" b="1" dirty="0"/>
            </a:br>
            <a:r>
              <a:rPr lang="en-GB" sz="3200" b="1" dirty="0"/>
              <a:t>Yellow book – </a:t>
            </a:r>
            <a:r>
              <a:rPr lang="en-GB" sz="3200" b="1" dirty="0" smtClean="0"/>
              <a:t>In the Park</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PowerPoint.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a:t>
            </a:r>
            <a:r>
              <a:rPr lang="en-GB"/>
              <a:t>We are going to follow the White Rose lessons and complete the worksheet.</a:t>
            </a:r>
          </a:p>
          <a:p>
            <a:pPr marL="0" indent="0">
              <a:buNone/>
            </a:pPr>
            <a:endParaRPr lang="en-GB" dirty="0"/>
          </a:p>
          <a:p>
            <a:pPr marL="0" indent="0">
              <a:buNone/>
            </a:pPr>
            <a:r>
              <a:rPr lang="en-GB" dirty="0">
                <a:hlinkClick r:id="rId2"/>
              </a:rPr>
              <a:t>https://whiterosemaths.com/homelearning/year-2/week-1-number-multiplication-and-division</a:t>
            </a:r>
            <a:r>
              <a:rPr lang="en-GB" dirty="0" smtClean="0">
                <a:hlinkClick r:id="rId2"/>
              </a:rPr>
              <a:t>/</a:t>
            </a:r>
            <a:endParaRPr lang="en-GB" dirty="0" smtClean="0"/>
          </a:p>
          <a:p>
            <a:pPr marL="0" indent="0">
              <a:buNone/>
            </a:pPr>
            <a:endParaRPr lang="en-GB" dirty="0"/>
          </a:p>
          <a:p>
            <a:pPr marL="0" indent="0">
              <a:buNone/>
            </a:pPr>
            <a:r>
              <a:rPr lang="en-GB" dirty="0"/>
              <a:t>The first Lesson will be </a:t>
            </a:r>
            <a:r>
              <a:rPr lang="en-GB" b="1" dirty="0" smtClean="0"/>
              <a:t>‘Recognise equal groups’ </a:t>
            </a:r>
            <a:r>
              <a:rPr lang="en-GB" dirty="0" smtClean="0"/>
              <a:t>(Spring </a:t>
            </a:r>
            <a:r>
              <a:rPr lang="en-GB" dirty="0"/>
              <a:t>– week </a:t>
            </a:r>
            <a:r>
              <a:rPr lang="en-GB" dirty="0" smtClean="0"/>
              <a:t>1)</a:t>
            </a:r>
            <a:endParaRPr lang="en-GB" b="1" dirty="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TotalTime>
  <Words>542</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1st February</vt:lpstr>
      <vt:lpstr>Start with a story</vt:lpstr>
      <vt:lpstr> English -  Spellings  1. ow – blow the snow  2. The ‘Big 5’</vt:lpstr>
      <vt:lpstr> English  Grey Book – A job for Jordan  Yellow book – In the Park</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41</cp:revision>
  <dcterms:created xsi:type="dcterms:W3CDTF">2021-01-06T10:35:23Z</dcterms:created>
  <dcterms:modified xsi:type="dcterms:W3CDTF">2021-01-26T10:44:38Z</dcterms:modified>
</cp:coreProperties>
</file>